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88" r:id="rId7"/>
    <p:sldId id="289" r:id="rId8"/>
    <p:sldId id="290" r:id="rId9"/>
    <p:sldId id="291" r:id="rId10"/>
    <p:sldId id="263" r:id="rId11"/>
    <p:sldId id="264" r:id="rId12"/>
    <p:sldId id="265" r:id="rId13"/>
    <p:sldId id="274" r:id="rId14"/>
    <p:sldId id="275" r:id="rId15"/>
    <p:sldId id="276" r:id="rId16"/>
    <p:sldId id="266" r:id="rId17"/>
    <p:sldId id="267" r:id="rId18"/>
    <p:sldId id="292" r:id="rId19"/>
    <p:sldId id="293" r:id="rId20"/>
    <p:sldId id="294" r:id="rId21"/>
    <p:sldId id="295" r:id="rId22"/>
    <p:sldId id="268" r:id="rId23"/>
    <p:sldId id="269" r:id="rId24"/>
    <p:sldId id="270" r:id="rId25"/>
    <p:sldId id="271" r:id="rId26"/>
    <p:sldId id="272" r:id="rId27"/>
    <p:sldId id="273" r:id="rId28"/>
    <p:sldId id="277" r:id="rId29"/>
    <p:sldId id="278" r:id="rId30"/>
    <p:sldId id="279" r:id="rId31"/>
    <p:sldId id="280" r:id="rId32"/>
    <p:sldId id="281" r:id="rId33"/>
    <p:sldId id="282" r:id="rId34"/>
    <p:sldId id="283" r:id="rId35"/>
    <p:sldId id="284" r:id="rId36"/>
    <p:sldId id="285" r:id="rId37"/>
    <p:sldId id="286" r:id="rId38"/>
    <p:sldId id="287" r:id="rId39"/>
    <p:sldId id="296" r:id="rId40"/>
    <p:sldId id="297" r:id="rId41"/>
    <p:sldId id="298"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77"/>
  </p:normalViewPr>
  <p:slideViewPr>
    <p:cSldViewPr snapToGrid="0" snapToObjects="1" showGuides="1">
      <p:cViewPr varScale="1">
        <p:scale>
          <a:sx n="112" d="100"/>
          <a:sy n="112" d="100"/>
        </p:scale>
        <p:origin x="576"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6/3/18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6/3/18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6/3/18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6/3/18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6/3/18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484A9-39A1-EE4F-A982-63B959A42A6B}"/>
              </a:ext>
            </a:extLst>
          </p:cNvPr>
          <p:cNvSpPr>
            <a:spLocks noGrp="1"/>
          </p:cNvSpPr>
          <p:nvPr>
            <p:ph type="ctrTitle"/>
          </p:nvPr>
        </p:nvSpPr>
        <p:spPr/>
        <p:txBody>
          <a:bodyPr/>
          <a:lstStyle/>
          <a:p>
            <a:r>
              <a:rPr lang="en-US"/>
              <a:t>MS Office </a:t>
            </a:r>
            <a:r>
              <a:rPr lang="en-US" dirty="0"/>
              <a:t>365</a:t>
            </a:r>
          </a:p>
        </p:txBody>
      </p:sp>
      <p:sp>
        <p:nvSpPr>
          <p:cNvPr id="3" name="Subtitle 2">
            <a:extLst>
              <a:ext uri="{FF2B5EF4-FFF2-40B4-BE49-F238E27FC236}">
                <a16:creationId xmlns:a16="http://schemas.microsoft.com/office/drawing/2014/main" id="{B584F145-921B-7F46-9D7B-861203482099}"/>
              </a:ext>
            </a:extLst>
          </p:cNvPr>
          <p:cNvSpPr>
            <a:spLocks noGrp="1"/>
          </p:cNvSpPr>
          <p:nvPr>
            <p:ph type="subTitle" idx="1"/>
          </p:nvPr>
        </p:nvSpPr>
        <p:spPr/>
        <p:txBody>
          <a:bodyPr/>
          <a:lstStyle/>
          <a:p>
            <a:r>
              <a:rPr lang="en-US" dirty="0"/>
              <a:t>Computer Club 101</a:t>
            </a:r>
          </a:p>
        </p:txBody>
      </p:sp>
    </p:spTree>
    <p:extLst>
      <p:ext uri="{BB962C8B-B14F-4D97-AF65-F5344CB8AC3E}">
        <p14:creationId xmlns:p14="http://schemas.microsoft.com/office/powerpoint/2010/main" val="33696067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264C97E-4B3A-E344-9AF3-B8096D408F3D}"/>
              </a:ext>
            </a:extLst>
          </p:cNvPr>
          <p:cNvSpPr>
            <a:spLocks noGrp="1"/>
          </p:cNvSpPr>
          <p:nvPr>
            <p:ph type="title"/>
          </p:nvPr>
        </p:nvSpPr>
        <p:spPr/>
        <p:txBody>
          <a:bodyPr/>
          <a:lstStyle/>
          <a:p>
            <a:endParaRPr kumimoji="1" lang="ko-KR" altLang="en-US"/>
          </a:p>
        </p:txBody>
      </p:sp>
      <p:sp>
        <p:nvSpPr>
          <p:cNvPr id="3" name="내용 개체 틀 2">
            <a:extLst>
              <a:ext uri="{FF2B5EF4-FFF2-40B4-BE49-F238E27FC236}">
                <a16:creationId xmlns:a16="http://schemas.microsoft.com/office/drawing/2014/main" id="{0BA48772-FA7A-394F-B10C-9987EB630970}"/>
              </a:ext>
            </a:extLst>
          </p:cNvPr>
          <p:cNvSpPr>
            <a:spLocks noGrp="1"/>
          </p:cNvSpPr>
          <p:nvPr>
            <p:ph sz="half" idx="1"/>
          </p:nvPr>
        </p:nvSpPr>
        <p:spPr/>
        <p:txBody>
          <a:bodyPr/>
          <a:lstStyle/>
          <a:p>
            <a:endParaRPr kumimoji="1" lang="ko-KR" altLang="en-US"/>
          </a:p>
        </p:txBody>
      </p:sp>
      <p:sp>
        <p:nvSpPr>
          <p:cNvPr id="4" name="내용 개체 틀 3">
            <a:extLst>
              <a:ext uri="{FF2B5EF4-FFF2-40B4-BE49-F238E27FC236}">
                <a16:creationId xmlns:a16="http://schemas.microsoft.com/office/drawing/2014/main" id="{39590BB7-CC95-8E40-9897-604BB7312E96}"/>
              </a:ext>
            </a:extLst>
          </p:cNvPr>
          <p:cNvSpPr>
            <a:spLocks noGrp="1"/>
          </p:cNvSpPr>
          <p:nvPr>
            <p:ph sz="half" idx="2"/>
          </p:nvPr>
        </p:nvSpPr>
        <p:spPr/>
        <p:txBody>
          <a:bodyPr/>
          <a:lstStyle/>
          <a:p>
            <a:endParaRPr kumimoji="1" lang="ko-KR" altLang="en-US"/>
          </a:p>
        </p:txBody>
      </p:sp>
    </p:spTree>
    <p:extLst>
      <p:ext uri="{BB962C8B-B14F-4D97-AF65-F5344CB8AC3E}">
        <p14:creationId xmlns:p14="http://schemas.microsoft.com/office/powerpoint/2010/main" val="4122910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D7486EF-2B3B-FD4C-B314-1DA8B59BF1DC}"/>
              </a:ext>
            </a:extLst>
          </p:cNvPr>
          <p:cNvSpPr>
            <a:spLocks noGrp="1"/>
          </p:cNvSpPr>
          <p:nvPr>
            <p:ph type="title"/>
          </p:nvPr>
        </p:nvSpPr>
        <p:spPr/>
        <p:txBody>
          <a:bodyPr/>
          <a:lstStyle/>
          <a:p>
            <a:r>
              <a:rPr kumimoji="1" lang="en-US" altLang="ko-KR" dirty="0"/>
              <a:t>Office 365</a:t>
            </a:r>
            <a:endParaRPr kumimoji="1" lang="ko-KR" altLang="en-US" dirty="0"/>
          </a:p>
        </p:txBody>
      </p:sp>
      <p:sp>
        <p:nvSpPr>
          <p:cNvPr id="3" name="내용 개체 틀 2">
            <a:extLst>
              <a:ext uri="{FF2B5EF4-FFF2-40B4-BE49-F238E27FC236}">
                <a16:creationId xmlns:a16="http://schemas.microsoft.com/office/drawing/2014/main" id="{E4924E39-F19E-6F48-B272-3CA287BDA0AE}"/>
              </a:ext>
            </a:extLst>
          </p:cNvPr>
          <p:cNvSpPr>
            <a:spLocks noGrp="1"/>
          </p:cNvSpPr>
          <p:nvPr>
            <p:ph sz="half" idx="1"/>
          </p:nvPr>
        </p:nvSpPr>
        <p:spPr>
          <a:xfrm>
            <a:off x="1141410" y="2249486"/>
            <a:ext cx="9200769" cy="2116715"/>
          </a:xfrm>
        </p:spPr>
        <p:txBody>
          <a:bodyPr/>
          <a:lstStyle/>
          <a:p>
            <a:r>
              <a:rPr kumimoji="1" lang="en-US" altLang="ko-KR" dirty="0"/>
              <a:t>Office 365 gives various service that you will never see again after, in personal account.</a:t>
            </a:r>
          </a:p>
          <a:p>
            <a:r>
              <a:rPr kumimoji="1" lang="en-US" altLang="ko-KR" dirty="0"/>
              <a:t>Why don</a:t>
            </a:r>
            <a:r>
              <a:rPr kumimoji="1" lang="ko-KR" altLang="en-US" dirty="0"/>
              <a:t>’</a:t>
            </a:r>
            <a:r>
              <a:rPr kumimoji="1" lang="en-US" altLang="ko-KR" dirty="0"/>
              <a:t>t we use more efficiently?</a:t>
            </a:r>
            <a:endParaRPr kumimoji="1" lang="ko-KR" altLang="en-US" dirty="0"/>
          </a:p>
        </p:txBody>
      </p:sp>
      <p:pic>
        <p:nvPicPr>
          <p:cNvPr id="6" name="내용 개체 틀 5">
            <a:extLst>
              <a:ext uri="{FF2B5EF4-FFF2-40B4-BE49-F238E27FC236}">
                <a16:creationId xmlns:a16="http://schemas.microsoft.com/office/drawing/2014/main" id="{6A3B7822-DBEF-FF4F-97D3-A584BE04D140}"/>
              </a:ext>
            </a:extLst>
          </p:cNvPr>
          <p:cNvPicPr>
            <a:picLocks noGrp="1" noChangeAspect="1"/>
          </p:cNvPicPr>
          <p:nvPr>
            <p:ph sz="half" idx="2"/>
          </p:nvPr>
        </p:nvPicPr>
        <p:blipFill>
          <a:blip r:embed="rId2"/>
          <a:stretch>
            <a:fillRect/>
          </a:stretch>
        </p:blipFill>
        <p:spPr>
          <a:xfrm>
            <a:off x="971265" y="4426621"/>
            <a:ext cx="9792370" cy="1364579"/>
          </a:xfrm>
        </p:spPr>
      </p:pic>
    </p:spTree>
    <p:extLst>
      <p:ext uri="{BB962C8B-B14F-4D97-AF65-F5344CB8AC3E}">
        <p14:creationId xmlns:p14="http://schemas.microsoft.com/office/powerpoint/2010/main" val="11544332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0929843-8100-8F4F-8D0A-7852F595CF9A}"/>
              </a:ext>
            </a:extLst>
          </p:cNvPr>
          <p:cNvSpPr>
            <a:spLocks noGrp="1"/>
          </p:cNvSpPr>
          <p:nvPr>
            <p:ph type="title"/>
          </p:nvPr>
        </p:nvSpPr>
        <p:spPr/>
        <p:txBody>
          <a:bodyPr/>
          <a:lstStyle/>
          <a:p>
            <a:r>
              <a:rPr kumimoji="1" lang="en-US" altLang="ko-KR" dirty="0"/>
              <a:t>Various office 365 services - Yammer</a:t>
            </a:r>
            <a:endParaRPr kumimoji="1" lang="ko-KR" altLang="en-US" dirty="0"/>
          </a:p>
        </p:txBody>
      </p:sp>
      <p:pic>
        <p:nvPicPr>
          <p:cNvPr id="6" name="내용 개체 틀 5">
            <a:extLst>
              <a:ext uri="{FF2B5EF4-FFF2-40B4-BE49-F238E27FC236}">
                <a16:creationId xmlns:a16="http://schemas.microsoft.com/office/drawing/2014/main" id="{5F0D2A3C-CB7F-3748-892D-5B61EC845E5F}"/>
              </a:ext>
            </a:extLst>
          </p:cNvPr>
          <p:cNvPicPr>
            <a:picLocks noGrp="1" noChangeAspect="1"/>
          </p:cNvPicPr>
          <p:nvPr>
            <p:ph idx="1"/>
          </p:nvPr>
        </p:nvPicPr>
        <p:blipFill>
          <a:blip r:embed="rId2"/>
          <a:stretch>
            <a:fillRect/>
          </a:stretch>
        </p:blipFill>
        <p:spPr>
          <a:xfrm>
            <a:off x="872358" y="1639615"/>
            <a:ext cx="9583695" cy="5231100"/>
          </a:xfrm>
        </p:spPr>
      </p:pic>
    </p:spTree>
    <p:extLst>
      <p:ext uri="{BB962C8B-B14F-4D97-AF65-F5344CB8AC3E}">
        <p14:creationId xmlns:p14="http://schemas.microsoft.com/office/powerpoint/2010/main" val="1516585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87EDC9A-EF8B-FF4B-B492-89F1BB9DAFCB}"/>
              </a:ext>
            </a:extLst>
          </p:cNvPr>
          <p:cNvSpPr>
            <a:spLocks noGrp="1"/>
          </p:cNvSpPr>
          <p:nvPr>
            <p:ph type="title"/>
          </p:nvPr>
        </p:nvSpPr>
        <p:spPr/>
        <p:txBody>
          <a:bodyPr/>
          <a:lstStyle/>
          <a:p>
            <a:endParaRPr kumimoji="1" lang="ko-KR" altLang="en-US"/>
          </a:p>
        </p:txBody>
      </p:sp>
      <p:pic>
        <p:nvPicPr>
          <p:cNvPr id="9" name="내용 개체 틀 8">
            <a:extLst>
              <a:ext uri="{FF2B5EF4-FFF2-40B4-BE49-F238E27FC236}">
                <a16:creationId xmlns:a16="http://schemas.microsoft.com/office/drawing/2014/main" id="{87465855-50B7-B748-8A9E-F3C8E96EB50F}"/>
              </a:ext>
            </a:extLst>
          </p:cNvPr>
          <p:cNvPicPr>
            <a:picLocks noGrp="1" noChangeAspect="1"/>
          </p:cNvPicPr>
          <p:nvPr>
            <p:ph idx="1"/>
          </p:nvPr>
        </p:nvPicPr>
        <p:blipFill>
          <a:blip r:embed="rId2"/>
          <a:stretch>
            <a:fillRect/>
          </a:stretch>
        </p:blipFill>
        <p:spPr>
          <a:xfrm>
            <a:off x="1030014" y="166638"/>
            <a:ext cx="9385738" cy="6555429"/>
          </a:xfrm>
        </p:spPr>
      </p:pic>
    </p:spTree>
    <p:extLst>
      <p:ext uri="{BB962C8B-B14F-4D97-AF65-F5344CB8AC3E}">
        <p14:creationId xmlns:p14="http://schemas.microsoft.com/office/powerpoint/2010/main" val="34625607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B73F2523-8242-244C-B4C1-A3903B52C410}"/>
              </a:ext>
            </a:extLst>
          </p:cNvPr>
          <p:cNvSpPr>
            <a:spLocks noGrp="1"/>
          </p:cNvSpPr>
          <p:nvPr>
            <p:ph type="title"/>
          </p:nvPr>
        </p:nvSpPr>
        <p:spPr/>
        <p:txBody>
          <a:bodyPr/>
          <a:lstStyle/>
          <a:p>
            <a:endParaRPr kumimoji="1" lang="ko-KR" altLang="en-US"/>
          </a:p>
        </p:txBody>
      </p:sp>
      <p:pic>
        <p:nvPicPr>
          <p:cNvPr id="5" name="내용 개체 틀 4">
            <a:extLst>
              <a:ext uri="{FF2B5EF4-FFF2-40B4-BE49-F238E27FC236}">
                <a16:creationId xmlns:a16="http://schemas.microsoft.com/office/drawing/2014/main" id="{192F7E9D-E980-0F48-8272-A4CC5FF78049}"/>
              </a:ext>
            </a:extLst>
          </p:cNvPr>
          <p:cNvPicPr>
            <a:picLocks noGrp="1" noChangeAspect="1"/>
          </p:cNvPicPr>
          <p:nvPr>
            <p:ph idx="1"/>
          </p:nvPr>
        </p:nvPicPr>
        <p:blipFill>
          <a:blip r:embed="rId2"/>
          <a:stretch>
            <a:fillRect/>
          </a:stretch>
        </p:blipFill>
        <p:spPr>
          <a:xfrm>
            <a:off x="209604" y="84082"/>
            <a:ext cx="11769616" cy="6443701"/>
          </a:xfrm>
        </p:spPr>
      </p:pic>
    </p:spTree>
    <p:extLst>
      <p:ext uri="{BB962C8B-B14F-4D97-AF65-F5344CB8AC3E}">
        <p14:creationId xmlns:p14="http://schemas.microsoft.com/office/powerpoint/2010/main" val="1395022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3D44A73-0DDA-1842-BF67-905E39721C16}"/>
              </a:ext>
            </a:extLst>
          </p:cNvPr>
          <p:cNvSpPr>
            <a:spLocks noGrp="1"/>
          </p:cNvSpPr>
          <p:nvPr>
            <p:ph type="title"/>
          </p:nvPr>
        </p:nvSpPr>
        <p:spPr/>
        <p:txBody>
          <a:bodyPr/>
          <a:lstStyle/>
          <a:p>
            <a:endParaRPr kumimoji="1" lang="ko-KR" altLang="en-US"/>
          </a:p>
        </p:txBody>
      </p:sp>
      <p:pic>
        <p:nvPicPr>
          <p:cNvPr id="5" name="내용 개체 틀 4">
            <a:extLst>
              <a:ext uri="{FF2B5EF4-FFF2-40B4-BE49-F238E27FC236}">
                <a16:creationId xmlns:a16="http://schemas.microsoft.com/office/drawing/2014/main" id="{75976BF3-1F6E-8F4B-9758-CEFB854422C1}"/>
              </a:ext>
            </a:extLst>
          </p:cNvPr>
          <p:cNvPicPr>
            <a:picLocks noGrp="1" noChangeAspect="1"/>
          </p:cNvPicPr>
          <p:nvPr>
            <p:ph idx="1"/>
          </p:nvPr>
        </p:nvPicPr>
        <p:blipFill>
          <a:blip r:embed="rId2"/>
          <a:stretch>
            <a:fillRect/>
          </a:stretch>
        </p:blipFill>
        <p:spPr>
          <a:xfrm>
            <a:off x="220716" y="420412"/>
            <a:ext cx="11520853" cy="5517931"/>
          </a:xfrm>
        </p:spPr>
      </p:pic>
    </p:spTree>
    <p:extLst>
      <p:ext uri="{BB962C8B-B14F-4D97-AF65-F5344CB8AC3E}">
        <p14:creationId xmlns:p14="http://schemas.microsoft.com/office/powerpoint/2010/main" val="1369179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70F4F96-788F-DA47-BA01-3FE7006F84A3}"/>
              </a:ext>
            </a:extLst>
          </p:cNvPr>
          <p:cNvSpPr>
            <a:spLocks noGrp="1"/>
          </p:cNvSpPr>
          <p:nvPr>
            <p:ph type="title"/>
          </p:nvPr>
        </p:nvSpPr>
        <p:spPr/>
        <p:txBody>
          <a:bodyPr/>
          <a:lstStyle/>
          <a:p>
            <a:r>
              <a:rPr kumimoji="1" lang="en-US" altLang="ko-KR" dirty="0"/>
              <a:t>Various office 365 service - yammer </a:t>
            </a:r>
            <a:endParaRPr kumimoji="1" lang="ko-KR" altLang="en-US" dirty="0"/>
          </a:p>
        </p:txBody>
      </p:sp>
      <p:sp>
        <p:nvSpPr>
          <p:cNvPr id="4" name="내용 개체 틀 3">
            <a:extLst>
              <a:ext uri="{FF2B5EF4-FFF2-40B4-BE49-F238E27FC236}">
                <a16:creationId xmlns:a16="http://schemas.microsoft.com/office/drawing/2014/main" id="{233E9378-9DC7-804B-B344-716A9CF09A75}"/>
              </a:ext>
            </a:extLst>
          </p:cNvPr>
          <p:cNvSpPr>
            <a:spLocks noGrp="1"/>
          </p:cNvSpPr>
          <p:nvPr>
            <p:ph idx="1"/>
          </p:nvPr>
        </p:nvSpPr>
        <p:spPr/>
        <p:txBody>
          <a:bodyPr/>
          <a:lstStyle/>
          <a:p>
            <a:r>
              <a:rPr kumimoji="1" lang="en-US" altLang="ko-KR" dirty="0"/>
              <a:t>Yammer is an communication app that can be used to contact anyone in the school with the school account. </a:t>
            </a:r>
          </a:p>
          <a:p>
            <a:r>
              <a:rPr kumimoji="1" lang="en-US" altLang="ko-KR" dirty="0"/>
              <a:t>Just like any SNS, you can do various things that you want to do.</a:t>
            </a:r>
            <a:endParaRPr kumimoji="1" lang="ko-KR" altLang="en-US" dirty="0"/>
          </a:p>
        </p:txBody>
      </p:sp>
    </p:spTree>
    <p:extLst>
      <p:ext uri="{BB962C8B-B14F-4D97-AF65-F5344CB8AC3E}">
        <p14:creationId xmlns:p14="http://schemas.microsoft.com/office/powerpoint/2010/main" val="22420171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3FC1CA4-3F74-7140-8044-C94B51B1B733}"/>
              </a:ext>
            </a:extLst>
          </p:cNvPr>
          <p:cNvSpPr>
            <a:spLocks noGrp="1"/>
          </p:cNvSpPr>
          <p:nvPr>
            <p:ph type="title"/>
          </p:nvPr>
        </p:nvSpPr>
        <p:spPr/>
        <p:txBody>
          <a:bodyPr/>
          <a:lstStyle/>
          <a:p>
            <a:r>
              <a:rPr kumimoji="1" lang="en-US" altLang="ko-KR" dirty="0"/>
              <a:t>Various office 365 service – Microsoft teams</a:t>
            </a:r>
            <a:endParaRPr kumimoji="1" lang="ko-KR" altLang="en-US" dirty="0"/>
          </a:p>
        </p:txBody>
      </p:sp>
      <p:pic>
        <p:nvPicPr>
          <p:cNvPr id="7" name="내용 개체 틀 6">
            <a:extLst>
              <a:ext uri="{FF2B5EF4-FFF2-40B4-BE49-F238E27FC236}">
                <a16:creationId xmlns:a16="http://schemas.microsoft.com/office/drawing/2014/main" id="{363B1726-23F0-C54F-BB22-85AB2FD74779}"/>
              </a:ext>
            </a:extLst>
          </p:cNvPr>
          <p:cNvPicPr>
            <a:picLocks noGrp="1" noChangeAspect="1"/>
          </p:cNvPicPr>
          <p:nvPr>
            <p:ph sz="half" idx="1"/>
          </p:nvPr>
        </p:nvPicPr>
        <p:blipFill>
          <a:blip r:embed="rId2"/>
          <a:stretch>
            <a:fillRect/>
          </a:stretch>
        </p:blipFill>
        <p:spPr>
          <a:xfrm>
            <a:off x="2473821" y="2249488"/>
            <a:ext cx="2213570" cy="3541712"/>
          </a:xfrm>
        </p:spPr>
      </p:pic>
      <p:sp>
        <p:nvSpPr>
          <p:cNvPr id="8" name="내용 개체 틀 7">
            <a:extLst>
              <a:ext uri="{FF2B5EF4-FFF2-40B4-BE49-F238E27FC236}">
                <a16:creationId xmlns:a16="http://schemas.microsoft.com/office/drawing/2014/main" id="{07DF5B1A-3FE4-7440-AD4D-997F84F99CFA}"/>
              </a:ext>
            </a:extLst>
          </p:cNvPr>
          <p:cNvSpPr>
            <a:spLocks noGrp="1"/>
          </p:cNvSpPr>
          <p:nvPr>
            <p:ph sz="half" idx="2"/>
          </p:nvPr>
        </p:nvSpPr>
        <p:spPr/>
        <p:txBody>
          <a:bodyPr/>
          <a:lstStyle/>
          <a:p>
            <a:r>
              <a:rPr kumimoji="1" lang="en-US" altLang="ko-KR" dirty="0"/>
              <a:t>Click on “Microsoft Teams” after you have installed from the Self-Service.</a:t>
            </a:r>
          </a:p>
          <a:p>
            <a:endParaRPr kumimoji="1" lang="en-US" altLang="ko-KR" dirty="0"/>
          </a:p>
          <a:p>
            <a:r>
              <a:rPr kumimoji="1" lang="en-US" altLang="ko-KR" dirty="0"/>
              <a:t>Log in with your school account.</a:t>
            </a:r>
            <a:endParaRPr kumimoji="1" lang="ko-KR" altLang="en-US" dirty="0"/>
          </a:p>
        </p:txBody>
      </p:sp>
    </p:spTree>
    <p:extLst>
      <p:ext uri="{BB962C8B-B14F-4D97-AF65-F5344CB8AC3E}">
        <p14:creationId xmlns:p14="http://schemas.microsoft.com/office/powerpoint/2010/main" val="12448048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3FC1CA4-3F74-7140-8044-C94B51B1B733}"/>
              </a:ext>
            </a:extLst>
          </p:cNvPr>
          <p:cNvSpPr>
            <a:spLocks noGrp="1"/>
          </p:cNvSpPr>
          <p:nvPr>
            <p:ph type="title"/>
          </p:nvPr>
        </p:nvSpPr>
        <p:spPr/>
        <p:txBody>
          <a:bodyPr/>
          <a:lstStyle/>
          <a:p>
            <a:r>
              <a:rPr kumimoji="1" lang="en-US" altLang="ko-KR" dirty="0"/>
              <a:t>Various office 365 service – Microsoft teams</a:t>
            </a:r>
            <a:endParaRPr kumimoji="1" lang="ko-KR" altLang="en-US" dirty="0"/>
          </a:p>
        </p:txBody>
      </p:sp>
      <p:pic>
        <p:nvPicPr>
          <p:cNvPr id="6" name="내용 개체 틀 5">
            <a:extLst>
              <a:ext uri="{FF2B5EF4-FFF2-40B4-BE49-F238E27FC236}">
                <a16:creationId xmlns:a16="http://schemas.microsoft.com/office/drawing/2014/main" id="{C58C900F-A463-E14F-BFDA-1BAB8DC96497}"/>
              </a:ext>
            </a:extLst>
          </p:cNvPr>
          <p:cNvPicPr>
            <a:picLocks noGrp="1" noChangeAspect="1"/>
          </p:cNvPicPr>
          <p:nvPr>
            <p:ph idx="1"/>
          </p:nvPr>
        </p:nvPicPr>
        <p:blipFill>
          <a:blip r:embed="rId2"/>
          <a:stretch>
            <a:fillRect/>
          </a:stretch>
        </p:blipFill>
        <p:spPr>
          <a:xfrm>
            <a:off x="404767" y="0"/>
            <a:ext cx="11051509" cy="6713965"/>
          </a:xfrm>
        </p:spPr>
      </p:pic>
    </p:spTree>
    <p:extLst>
      <p:ext uri="{BB962C8B-B14F-4D97-AF65-F5344CB8AC3E}">
        <p14:creationId xmlns:p14="http://schemas.microsoft.com/office/powerpoint/2010/main" val="23721032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3FC1CA4-3F74-7140-8044-C94B51B1B733}"/>
              </a:ext>
            </a:extLst>
          </p:cNvPr>
          <p:cNvSpPr>
            <a:spLocks noGrp="1"/>
          </p:cNvSpPr>
          <p:nvPr>
            <p:ph type="title"/>
          </p:nvPr>
        </p:nvSpPr>
        <p:spPr/>
        <p:txBody>
          <a:bodyPr/>
          <a:lstStyle/>
          <a:p>
            <a:r>
              <a:rPr kumimoji="1" lang="en-US" altLang="ko-KR" dirty="0"/>
              <a:t>Various office 365 service – Microsoft teams</a:t>
            </a:r>
            <a:endParaRPr kumimoji="1" lang="ko-KR" altLang="en-US" dirty="0"/>
          </a:p>
        </p:txBody>
      </p:sp>
      <p:pic>
        <p:nvPicPr>
          <p:cNvPr id="7" name="내용 개체 틀 6">
            <a:extLst>
              <a:ext uri="{FF2B5EF4-FFF2-40B4-BE49-F238E27FC236}">
                <a16:creationId xmlns:a16="http://schemas.microsoft.com/office/drawing/2014/main" id="{CD01EEA0-0F67-7340-B32A-6E94F2150198}"/>
              </a:ext>
            </a:extLst>
          </p:cNvPr>
          <p:cNvPicPr>
            <a:picLocks noGrp="1" noChangeAspect="1"/>
          </p:cNvPicPr>
          <p:nvPr>
            <p:ph idx="1"/>
          </p:nvPr>
        </p:nvPicPr>
        <p:blipFill>
          <a:blip r:embed="rId2"/>
          <a:stretch>
            <a:fillRect/>
          </a:stretch>
        </p:blipFill>
        <p:spPr>
          <a:xfrm>
            <a:off x="749901" y="151862"/>
            <a:ext cx="10689021" cy="6501186"/>
          </a:xfrm>
        </p:spPr>
      </p:pic>
    </p:spTree>
    <p:extLst>
      <p:ext uri="{BB962C8B-B14F-4D97-AF65-F5344CB8AC3E}">
        <p14:creationId xmlns:p14="http://schemas.microsoft.com/office/powerpoint/2010/main" val="4162571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20D0C83-B77C-6A4C-B73B-8B8506E14991}"/>
              </a:ext>
            </a:extLst>
          </p:cNvPr>
          <p:cNvSpPr>
            <a:spLocks noGrp="1"/>
          </p:cNvSpPr>
          <p:nvPr>
            <p:ph type="title"/>
          </p:nvPr>
        </p:nvSpPr>
        <p:spPr/>
        <p:txBody>
          <a:bodyPr/>
          <a:lstStyle/>
          <a:p>
            <a:r>
              <a:rPr kumimoji="1" lang="en-US" altLang="ko-KR" dirty="0" err="1"/>
              <a:t>Onedrive</a:t>
            </a:r>
            <a:endParaRPr kumimoji="1" lang="ko-KR" altLang="en-US" dirty="0"/>
          </a:p>
        </p:txBody>
      </p:sp>
      <p:sp>
        <p:nvSpPr>
          <p:cNvPr id="4" name="내용 개체 틀 3">
            <a:extLst>
              <a:ext uri="{FF2B5EF4-FFF2-40B4-BE49-F238E27FC236}">
                <a16:creationId xmlns:a16="http://schemas.microsoft.com/office/drawing/2014/main" id="{7BC00917-2E5F-0D46-B45D-E4A150F117E9}"/>
              </a:ext>
            </a:extLst>
          </p:cNvPr>
          <p:cNvSpPr>
            <a:spLocks noGrp="1"/>
          </p:cNvSpPr>
          <p:nvPr>
            <p:ph sz="half" idx="1"/>
          </p:nvPr>
        </p:nvSpPr>
        <p:spPr/>
        <p:txBody>
          <a:bodyPr/>
          <a:lstStyle/>
          <a:p>
            <a:r>
              <a:rPr kumimoji="1" lang="en-US" altLang="ko-KR" dirty="0" err="1"/>
              <a:t>Onedrive</a:t>
            </a:r>
            <a:r>
              <a:rPr kumimoji="1" lang="en-US" altLang="ko-KR" dirty="0"/>
              <a:t> is a program that can sync the files in your computer 24/7 when online.</a:t>
            </a:r>
          </a:p>
          <a:p>
            <a:r>
              <a:rPr kumimoji="1" lang="en-US" altLang="ko-KR" dirty="0"/>
              <a:t>For school accounts, it has 1TB of storage, which is about 8.3 times bigger than your computer size. (120GB * 8.3 = approx. 1000GB)</a:t>
            </a:r>
            <a:endParaRPr kumimoji="1" lang="ko-KR" altLang="en-US" dirty="0"/>
          </a:p>
        </p:txBody>
      </p:sp>
      <p:pic>
        <p:nvPicPr>
          <p:cNvPr id="7" name="내용 개체 틀 6">
            <a:extLst>
              <a:ext uri="{FF2B5EF4-FFF2-40B4-BE49-F238E27FC236}">
                <a16:creationId xmlns:a16="http://schemas.microsoft.com/office/drawing/2014/main" id="{872F2B31-4548-7B47-8755-55AF5767AC17}"/>
              </a:ext>
            </a:extLst>
          </p:cNvPr>
          <p:cNvPicPr>
            <a:picLocks noGrp="1" noChangeAspect="1"/>
          </p:cNvPicPr>
          <p:nvPr>
            <p:ph sz="half" idx="2"/>
          </p:nvPr>
        </p:nvPicPr>
        <p:blipFill>
          <a:blip r:embed="rId2"/>
          <a:stretch>
            <a:fillRect/>
          </a:stretch>
        </p:blipFill>
        <p:spPr>
          <a:xfrm>
            <a:off x="6172200" y="2649190"/>
            <a:ext cx="4875213" cy="2742307"/>
          </a:xfrm>
        </p:spPr>
      </p:pic>
    </p:spTree>
    <p:extLst>
      <p:ext uri="{BB962C8B-B14F-4D97-AF65-F5344CB8AC3E}">
        <p14:creationId xmlns:p14="http://schemas.microsoft.com/office/powerpoint/2010/main" val="5641047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3FC1CA4-3F74-7140-8044-C94B51B1B733}"/>
              </a:ext>
            </a:extLst>
          </p:cNvPr>
          <p:cNvSpPr>
            <a:spLocks noGrp="1"/>
          </p:cNvSpPr>
          <p:nvPr>
            <p:ph type="title"/>
          </p:nvPr>
        </p:nvSpPr>
        <p:spPr/>
        <p:txBody>
          <a:bodyPr/>
          <a:lstStyle/>
          <a:p>
            <a:r>
              <a:rPr kumimoji="1" lang="en-US" altLang="ko-KR" dirty="0"/>
              <a:t>Various office 365 service – Microsoft teams</a:t>
            </a:r>
            <a:endParaRPr kumimoji="1" lang="ko-KR" altLang="en-US" dirty="0"/>
          </a:p>
        </p:txBody>
      </p:sp>
      <p:pic>
        <p:nvPicPr>
          <p:cNvPr id="7" name="내용 개체 틀 6">
            <a:extLst>
              <a:ext uri="{FF2B5EF4-FFF2-40B4-BE49-F238E27FC236}">
                <a16:creationId xmlns:a16="http://schemas.microsoft.com/office/drawing/2014/main" id="{28951A2E-5ECB-084F-A849-44D0F2EFCBA6}"/>
              </a:ext>
            </a:extLst>
          </p:cNvPr>
          <p:cNvPicPr>
            <a:picLocks noGrp="1" noChangeAspect="1"/>
          </p:cNvPicPr>
          <p:nvPr>
            <p:ph idx="1"/>
          </p:nvPr>
        </p:nvPicPr>
        <p:blipFill>
          <a:blip r:embed="rId2"/>
          <a:stretch>
            <a:fillRect/>
          </a:stretch>
        </p:blipFill>
        <p:spPr>
          <a:xfrm>
            <a:off x="634326" y="77944"/>
            <a:ext cx="10928091" cy="6659187"/>
          </a:xfrm>
        </p:spPr>
      </p:pic>
    </p:spTree>
    <p:extLst>
      <p:ext uri="{BB962C8B-B14F-4D97-AF65-F5344CB8AC3E}">
        <p14:creationId xmlns:p14="http://schemas.microsoft.com/office/powerpoint/2010/main" val="16088880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3FC1CA4-3F74-7140-8044-C94B51B1B733}"/>
              </a:ext>
            </a:extLst>
          </p:cNvPr>
          <p:cNvSpPr>
            <a:spLocks noGrp="1"/>
          </p:cNvSpPr>
          <p:nvPr>
            <p:ph type="title"/>
          </p:nvPr>
        </p:nvSpPr>
        <p:spPr/>
        <p:txBody>
          <a:bodyPr/>
          <a:lstStyle/>
          <a:p>
            <a:r>
              <a:rPr kumimoji="1" lang="en-US" altLang="ko-KR" dirty="0"/>
              <a:t>Various office 365 service – Microsoft teams</a:t>
            </a:r>
            <a:endParaRPr kumimoji="1" lang="ko-KR" altLang="en-US" dirty="0"/>
          </a:p>
        </p:txBody>
      </p:sp>
      <p:pic>
        <p:nvPicPr>
          <p:cNvPr id="7" name="내용 개체 틀 6">
            <a:extLst>
              <a:ext uri="{FF2B5EF4-FFF2-40B4-BE49-F238E27FC236}">
                <a16:creationId xmlns:a16="http://schemas.microsoft.com/office/drawing/2014/main" id="{22BBAB16-6923-AD4F-907F-FA35BA3C2C89}"/>
              </a:ext>
            </a:extLst>
          </p:cNvPr>
          <p:cNvPicPr>
            <a:picLocks noGrp="1" noChangeAspect="1"/>
          </p:cNvPicPr>
          <p:nvPr>
            <p:ph idx="1"/>
          </p:nvPr>
        </p:nvPicPr>
        <p:blipFill>
          <a:blip r:embed="rId2"/>
          <a:stretch>
            <a:fillRect/>
          </a:stretch>
        </p:blipFill>
        <p:spPr>
          <a:xfrm>
            <a:off x="1051034" y="86116"/>
            <a:ext cx="8597462" cy="6563655"/>
          </a:xfrm>
        </p:spPr>
      </p:pic>
    </p:spTree>
    <p:extLst>
      <p:ext uri="{BB962C8B-B14F-4D97-AF65-F5344CB8AC3E}">
        <p14:creationId xmlns:p14="http://schemas.microsoft.com/office/powerpoint/2010/main" val="5959151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1044B32-9A49-1A41-8513-3CC0F5F53EA3}"/>
              </a:ext>
            </a:extLst>
          </p:cNvPr>
          <p:cNvSpPr>
            <a:spLocks noGrp="1"/>
          </p:cNvSpPr>
          <p:nvPr>
            <p:ph type="title"/>
          </p:nvPr>
        </p:nvSpPr>
        <p:spPr/>
        <p:txBody>
          <a:bodyPr/>
          <a:lstStyle/>
          <a:p>
            <a:r>
              <a:rPr kumimoji="1" lang="en-US" altLang="ko-KR" dirty="0"/>
              <a:t>Various office 365 service - flow</a:t>
            </a:r>
            <a:endParaRPr kumimoji="1" lang="ko-KR" altLang="en-US" dirty="0"/>
          </a:p>
        </p:txBody>
      </p:sp>
      <p:pic>
        <p:nvPicPr>
          <p:cNvPr id="5" name="내용 개체 틀 4">
            <a:extLst>
              <a:ext uri="{FF2B5EF4-FFF2-40B4-BE49-F238E27FC236}">
                <a16:creationId xmlns:a16="http://schemas.microsoft.com/office/drawing/2014/main" id="{E67EF34C-6818-5D41-A62C-7044C6C0FF50}"/>
              </a:ext>
            </a:extLst>
          </p:cNvPr>
          <p:cNvPicPr>
            <a:picLocks noGrp="1" noChangeAspect="1"/>
          </p:cNvPicPr>
          <p:nvPr>
            <p:ph idx="1"/>
          </p:nvPr>
        </p:nvPicPr>
        <p:blipFill>
          <a:blip r:embed="rId2"/>
          <a:stretch>
            <a:fillRect/>
          </a:stretch>
        </p:blipFill>
        <p:spPr>
          <a:xfrm>
            <a:off x="882869" y="1513490"/>
            <a:ext cx="9827745" cy="5337012"/>
          </a:xfrm>
        </p:spPr>
      </p:pic>
    </p:spTree>
    <p:extLst>
      <p:ext uri="{BB962C8B-B14F-4D97-AF65-F5344CB8AC3E}">
        <p14:creationId xmlns:p14="http://schemas.microsoft.com/office/powerpoint/2010/main" val="32829166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D24486C-16AF-9148-BD36-774B8B1C0AC8}"/>
              </a:ext>
            </a:extLst>
          </p:cNvPr>
          <p:cNvSpPr>
            <a:spLocks noGrp="1"/>
          </p:cNvSpPr>
          <p:nvPr>
            <p:ph type="title"/>
          </p:nvPr>
        </p:nvSpPr>
        <p:spPr/>
        <p:txBody>
          <a:bodyPr/>
          <a:lstStyle/>
          <a:p>
            <a:r>
              <a:rPr kumimoji="1" lang="en-US" altLang="ko-KR" dirty="0"/>
              <a:t>Various office 365 service - flow</a:t>
            </a:r>
            <a:endParaRPr kumimoji="1" lang="ko-KR" altLang="en-US" dirty="0"/>
          </a:p>
        </p:txBody>
      </p:sp>
      <p:sp>
        <p:nvSpPr>
          <p:cNvPr id="3" name="내용 개체 틀 2">
            <a:extLst>
              <a:ext uri="{FF2B5EF4-FFF2-40B4-BE49-F238E27FC236}">
                <a16:creationId xmlns:a16="http://schemas.microsoft.com/office/drawing/2014/main" id="{16C82864-FF24-9A4F-A6E5-68F975E28BB6}"/>
              </a:ext>
            </a:extLst>
          </p:cNvPr>
          <p:cNvSpPr>
            <a:spLocks noGrp="1"/>
          </p:cNvSpPr>
          <p:nvPr>
            <p:ph idx="1"/>
          </p:nvPr>
        </p:nvSpPr>
        <p:spPr/>
        <p:txBody>
          <a:bodyPr/>
          <a:lstStyle/>
          <a:p>
            <a:r>
              <a:rPr kumimoji="1" lang="en-US" altLang="ko-KR" dirty="0"/>
              <a:t>A simple program builder that is based on same system as Scratch. You can build your code and algorithms in this application to apply to any of your program that is related to Microsoft account.</a:t>
            </a:r>
            <a:endParaRPr kumimoji="1" lang="ko-KR" altLang="en-US" dirty="0"/>
          </a:p>
        </p:txBody>
      </p:sp>
    </p:spTree>
    <p:extLst>
      <p:ext uri="{BB962C8B-B14F-4D97-AF65-F5344CB8AC3E}">
        <p14:creationId xmlns:p14="http://schemas.microsoft.com/office/powerpoint/2010/main" val="2161983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7E18ADD-8671-BD4A-886B-D4E2F57A52DC}"/>
              </a:ext>
            </a:extLst>
          </p:cNvPr>
          <p:cNvSpPr>
            <a:spLocks noGrp="1"/>
          </p:cNvSpPr>
          <p:nvPr>
            <p:ph type="title"/>
          </p:nvPr>
        </p:nvSpPr>
        <p:spPr/>
        <p:txBody>
          <a:bodyPr/>
          <a:lstStyle/>
          <a:p>
            <a:r>
              <a:rPr kumimoji="1" lang="en-US" altLang="ko-KR" dirty="0"/>
              <a:t>Various office 365 service - </a:t>
            </a:r>
            <a:r>
              <a:rPr kumimoji="1" lang="en-US" altLang="ko-KR" dirty="0" err="1"/>
              <a:t>sharepoint</a:t>
            </a:r>
            <a:endParaRPr kumimoji="1" lang="ko-KR" altLang="en-US" dirty="0"/>
          </a:p>
        </p:txBody>
      </p:sp>
      <p:pic>
        <p:nvPicPr>
          <p:cNvPr id="5" name="내용 개체 틀 4">
            <a:extLst>
              <a:ext uri="{FF2B5EF4-FFF2-40B4-BE49-F238E27FC236}">
                <a16:creationId xmlns:a16="http://schemas.microsoft.com/office/drawing/2014/main" id="{35C75878-5A5A-2E49-A33F-8025614AD819}"/>
              </a:ext>
            </a:extLst>
          </p:cNvPr>
          <p:cNvPicPr>
            <a:picLocks noGrp="1" noChangeAspect="1"/>
          </p:cNvPicPr>
          <p:nvPr>
            <p:ph idx="1"/>
          </p:nvPr>
        </p:nvPicPr>
        <p:blipFill>
          <a:blip r:embed="rId2"/>
          <a:stretch>
            <a:fillRect/>
          </a:stretch>
        </p:blipFill>
        <p:spPr>
          <a:xfrm>
            <a:off x="1063571" y="1642633"/>
            <a:ext cx="9678001" cy="5215367"/>
          </a:xfrm>
        </p:spPr>
      </p:pic>
    </p:spTree>
    <p:extLst>
      <p:ext uri="{BB962C8B-B14F-4D97-AF65-F5344CB8AC3E}">
        <p14:creationId xmlns:p14="http://schemas.microsoft.com/office/powerpoint/2010/main" val="33236456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6DF7BC4-0661-3E4D-AEBE-119A0BAF05D6}"/>
              </a:ext>
            </a:extLst>
          </p:cNvPr>
          <p:cNvSpPr>
            <a:spLocks noGrp="1"/>
          </p:cNvSpPr>
          <p:nvPr>
            <p:ph type="title"/>
          </p:nvPr>
        </p:nvSpPr>
        <p:spPr/>
        <p:txBody>
          <a:bodyPr/>
          <a:lstStyle/>
          <a:p>
            <a:r>
              <a:rPr kumimoji="1" lang="en-US" altLang="ko-KR" dirty="0"/>
              <a:t>Various office 365 service - </a:t>
            </a:r>
            <a:r>
              <a:rPr kumimoji="1" lang="en-US" altLang="ko-KR" dirty="0" err="1"/>
              <a:t>sharepoint</a:t>
            </a:r>
            <a:endParaRPr kumimoji="1" lang="ko-KR" altLang="en-US" dirty="0"/>
          </a:p>
        </p:txBody>
      </p:sp>
      <p:pic>
        <p:nvPicPr>
          <p:cNvPr id="5" name="내용 개체 틀 4">
            <a:extLst>
              <a:ext uri="{FF2B5EF4-FFF2-40B4-BE49-F238E27FC236}">
                <a16:creationId xmlns:a16="http://schemas.microsoft.com/office/drawing/2014/main" id="{0CCC5A7D-C529-3049-8DAD-61CAE4FDCAA0}"/>
              </a:ext>
            </a:extLst>
          </p:cNvPr>
          <p:cNvPicPr>
            <a:picLocks noGrp="1" noChangeAspect="1"/>
          </p:cNvPicPr>
          <p:nvPr>
            <p:ph idx="1"/>
          </p:nvPr>
        </p:nvPicPr>
        <p:blipFill>
          <a:blip r:embed="rId2"/>
          <a:stretch>
            <a:fillRect/>
          </a:stretch>
        </p:blipFill>
        <p:spPr>
          <a:xfrm>
            <a:off x="1141413" y="1587062"/>
            <a:ext cx="9755977" cy="5270938"/>
          </a:xfrm>
        </p:spPr>
      </p:pic>
    </p:spTree>
    <p:extLst>
      <p:ext uri="{BB962C8B-B14F-4D97-AF65-F5344CB8AC3E}">
        <p14:creationId xmlns:p14="http://schemas.microsoft.com/office/powerpoint/2010/main" val="28652032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48D0501-1245-7042-A8F6-989DD6242718}"/>
              </a:ext>
            </a:extLst>
          </p:cNvPr>
          <p:cNvSpPr>
            <a:spLocks noGrp="1"/>
          </p:cNvSpPr>
          <p:nvPr>
            <p:ph type="title"/>
          </p:nvPr>
        </p:nvSpPr>
        <p:spPr/>
        <p:txBody>
          <a:bodyPr/>
          <a:lstStyle/>
          <a:p>
            <a:r>
              <a:rPr kumimoji="1" lang="en-US" altLang="ko-KR" dirty="0"/>
              <a:t>Various office 365 service - </a:t>
            </a:r>
            <a:r>
              <a:rPr kumimoji="1" lang="en-US" altLang="ko-KR" dirty="0" err="1"/>
              <a:t>sharepoint</a:t>
            </a:r>
            <a:endParaRPr kumimoji="1" lang="ko-KR" altLang="en-US" dirty="0"/>
          </a:p>
        </p:txBody>
      </p:sp>
      <p:pic>
        <p:nvPicPr>
          <p:cNvPr id="5" name="내용 개체 틀 4">
            <a:extLst>
              <a:ext uri="{FF2B5EF4-FFF2-40B4-BE49-F238E27FC236}">
                <a16:creationId xmlns:a16="http://schemas.microsoft.com/office/drawing/2014/main" id="{AF696DEB-2595-FA46-833B-516980B6A014}"/>
              </a:ext>
            </a:extLst>
          </p:cNvPr>
          <p:cNvPicPr>
            <a:picLocks noGrp="1" noChangeAspect="1"/>
          </p:cNvPicPr>
          <p:nvPr>
            <p:ph idx="1"/>
          </p:nvPr>
        </p:nvPicPr>
        <p:blipFill>
          <a:blip r:embed="rId2"/>
          <a:stretch>
            <a:fillRect/>
          </a:stretch>
        </p:blipFill>
        <p:spPr>
          <a:xfrm>
            <a:off x="1151923" y="1553125"/>
            <a:ext cx="9831427" cy="5304875"/>
          </a:xfrm>
        </p:spPr>
      </p:pic>
    </p:spTree>
    <p:extLst>
      <p:ext uri="{BB962C8B-B14F-4D97-AF65-F5344CB8AC3E}">
        <p14:creationId xmlns:p14="http://schemas.microsoft.com/office/powerpoint/2010/main" val="12942911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8EE8B5A-2B92-E548-AE7C-CB448840105C}"/>
              </a:ext>
            </a:extLst>
          </p:cNvPr>
          <p:cNvSpPr>
            <a:spLocks noGrp="1"/>
          </p:cNvSpPr>
          <p:nvPr>
            <p:ph type="title"/>
          </p:nvPr>
        </p:nvSpPr>
        <p:spPr/>
        <p:txBody>
          <a:bodyPr/>
          <a:lstStyle/>
          <a:p>
            <a:r>
              <a:rPr kumimoji="1" lang="en-US" altLang="ko-KR" dirty="0"/>
              <a:t>Various office 365 service – skype for business</a:t>
            </a:r>
            <a:endParaRPr kumimoji="1" lang="ko-KR" altLang="en-US" dirty="0"/>
          </a:p>
        </p:txBody>
      </p:sp>
      <p:pic>
        <p:nvPicPr>
          <p:cNvPr id="5" name="내용 개체 틀 4">
            <a:extLst>
              <a:ext uri="{FF2B5EF4-FFF2-40B4-BE49-F238E27FC236}">
                <a16:creationId xmlns:a16="http://schemas.microsoft.com/office/drawing/2014/main" id="{39FA6669-1806-2B4C-9470-95BA89E9FBAA}"/>
              </a:ext>
            </a:extLst>
          </p:cNvPr>
          <p:cNvPicPr>
            <a:picLocks noGrp="1" noChangeAspect="1"/>
          </p:cNvPicPr>
          <p:nvPr>
            <p:ph idx="1"/>
          </p:nvPr>
        </p:nvPicPr>
        <p:blipFill>
          <a:blip r:embed="rId2"/>
          <a:stretch>
            <a:fillRect/>
          </a:stretch>
        </p:blipFill>
        <p:spPr>
          <a:xfrm>
            <a:off x="1141413" y="1786287"/>
            <a:ext cx="9001070" cy="4919313"/>
          </a:xfrm>
        </p:spPr>
      </p:pic>
    </p:spTree>
    <p:extLst>
      <p:ext uri="{BB962C8B-B14F-4D97-AF65-F5344CB8AC3E}">
        <p14:creationId xmlns:p14="http://schemas.microsoft.com/office/powerpoint/2010/main" val="26934341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7752135-4ECE-1C4E-8D89-F245DC4F7C9D}"/>
              </a:ext>
            </a:extLst>
          </p:cNvPr>
          <p:cNvSpPr>
            <a:spLocks noGrp="1"/>
          </p:cNvSpPr>
          <p:nvPr>
            <p:ph type="title"/>
          </p:nvPr>
        </p:nvSpPr>
        <p:spPr>
          <a:xfrm>
            <a:off x="998483" y="124532"/>
            <a:ext cx="9905998" cy="1478570"/>
          </a:xfrm>
        </p:spPr>
        <p:txBody>
          <a:bodyPr/>
          <a:lstStyle/>
          <a:p>
            <a:r>
              <a:rPr kumimoji="1" lang="en-US" altLang="ko-KR" dirty="0"/>
              <a:t>Various office 365 service – </a:t>
            </a:r>
            <a:r>
              <a:rPr kumimoji="1" lang="en-US" altLang="ko-KR" dirty="0" err="1"/>
              <a:t>Powerapp</a:t>
            </a:r>
            <a:r>
              <a:rPr kumimoji="1" lang="en-US" altLang="ko-KR" dirty="0"/>
              <a:t> and dynamics 365</a:t>
            </a:r>
            <a:endParaRPr kumimoji="1" lang="ko-KR" altLang="en-US" dirty="0"/>
          </a:p>
        </p:txBody>
      </p:sp>
      <p:pic>
        <p:nvPicPr>
          <p:cNvPr id="5" name="내용 개체 틀 4">
            <a:extLst>
              <a:ext uri="{FF2B5EF4-FFF2-40B4-BE49-F238E27FC236}">
                <a16:creationId xmlns:a16="http://schemas.microsoft.com/office/drawing/2014/main" id="{2800ED8A-476A-3F42-8361-A258486F09A4}"/>
              </a:ext>
            </a:extLst>
          </p:cNvPr>
          <p:cNvPicPr>
            <a:picLocks noGrp="1" noChangeAspect="1"/>
          </p:cNvPicPr>
          <p:nvPr>
            <p:ph idx="1"/>
          </p:nvPr>
        </p:nvPicPr>
        <p:blipFill>
          <a:blip r:embed="rId2"/>
          <a:stretch>
            <a:fillRect/>
          </a:stretch>
        </p:blipFill>
        <p:spPr>
          <a:xfrm>
            <a:off x="998483" y="1460400"/>
            <a:ext cx="9764109" cy="5397600"/>
          </a:xfrm>
        </p:spPr>
      </p:pic>
      <p:pic>
        <p:nvPicPr>
          <p:cNvPr id="4" name="그림 3">
            <a:extLst>
              <a:ext uri="{FF2B5EF4-FFF2-40B4-BE49-F238E27FC236}">
                <a16:creationId xmlns:a16="http://schemas.microsoft.com/office/drawing/2014/main" id="{B7DB9B27-E3B6-F24A-A276-336059E3CB47}"/>
              </a:ext>
            </a:extLst>
          </p:cNvPr>
          <p:cNvPicPr>
            <a:picLocks noChangeAspect="1"/>
          </p:cNvPicPr>
          <p:nvPr/>
        </p:nvPicPr>
        <p:blipFill>
          <a:blip r:embed="rId3"/>
          <a:stretch>
            <a:fillRect/>
          </a:stretch>
        </p:blipFill>
        <p:spPr>
          <a:xfrm>
            <a:off x="2828925" y="2643188"/>
            <a:ext cx="6804518" cy="2158863"/>
          </a:xfrm>
          <a:prstGeom prst="rect">
            <a:avLst/>
          </a:prstGeom>
        </p:spPr>
      </p:pic>
    </p:spTree>
    <p:extLst>
      <p:ext uri="{BB962C8B-B14F-4D97-AF65-F5344CB8AC3E}">
        <p14:creationId xmlns:p14="http://schemas.microsoft.com/office/powerpoint/2010/main" val="450262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6EC6892-6102-6840-9156-100DC4C773BD}"/>
              </a:ext>
            </a:extLst>
          </p:cNvPr>
          <p:cNvSpPr>
            <a:spLocks noGrp="1"/>
          </p:cNvSpPr>
          <p:nvPr>
            <p:ph type="title"/>
          </p:nvPr>
        </p:nvSpPr>
        <p:spPr/>
        <p:txBody>
          <a:bodyPr/>
          <a:lstStyle/>
          <a:p>
            <a:endParaRPr kumimoji="1" lang="ko-KR" altLang="en-US"/>
          </a:p>
        </p:txBody>
      </p:sp>
      <p:pic>
        <p:nvPicPr>
          <p:cNvPr id="5" name="내용 개체 틀 4">
            <a:extLst>
              <a:ext uri="{FF2B5EF4-FFF2-40B4-BE49-F238E27FC236}">
                <a16:creationId xmlns:a16="http://schemas.microsoft.com/office/drawing/2014/main" id="{D86D99A0-017D-804B-ACB0-EEF8F14BE015}"/>
              </a:ext>
            </a:extLst>
          </p:cNvPr>
          <p:cNvPicPr>
            <a:picLocks noGrp="1" noChangeAspect="1"/>
          </p:cNvPicPr>
          <p:nvPr>
            <p:ph idx="1"/>
          </p:nvPr>
        </p:nvPicPr>
        <p:blipFill>
          <a:blip r:embed="rId2"/>
          <a:stretch>
            <a:fillRect/>
          </a:stretch>
        </p:blipFill>
        <p:spPr>
          <a:xfrm>
            <a:off x="673702" y="0"/>
            <a:ext cx="10373709" cy="6739676"/>
          </a:xfrm>
        </p:spPr>
      </p:pic>
    </p:spTree>
    <p:extLst>
      <p:ext uri="{BB962C8B-B14F-4D97-AF65-F5344CB8AC3E}">
        <p14:creationId xmlns:p14="http://schemas.microsoft.com/office/powerpoint/2010/main" val="2932136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a:extLst>
              <a:ext uri="{FF2B5EF4-FFF2-40B4-BE49-F238E27FC236}">
                <a16:creationId xmlns:a16="http://schemas.microsoft.com/office/drawing/2014/main" id="{10003848-9805-AE42-8FFD-842AE0D872F8}"/>
              </a:ext>
            </a:extLst>
          </p:cNvPr>
          <p:cNvSpPr>
            <a:spLocks noGrp="1"/>
          </p:cNvSpPr>
          <p:nvPr>
            <p:ph type="title"/>
          </p:nvPr>
        </p:nvSpPr>
        <p:spPr/>
        <p:txBody>
          <a:bodyPr/>
          <a:lstStyle/>
          <a:p>
            <a:r>
              <a:rPr kumimoji="1" lang="en-US" altLang="ko-KR" dirty="0"/>
              <a:t>Installation of </a:t>
            </a:r>
            <a:r>
              <a:rPr kumimoji="1" lang="en-US" altLang="ko-KR" dirty="0" err="1"/>
              <a:t>onedrive</a:t>
            </a:r>
            <a:endParaRPr kumimoji="1" lang="ko-KR" altLang="en-US" dirty="0"/>
          </a:p>
        </p:txBody>
      </p:sp>
      <p:sp>
        <p:nvSpPr>
          <p:cNvPr id="6" name="내용 개체 틀 5">
            <a:extLst>
              <a:ext uri="{FF2B5EF4-FFF2-40B4-BE49-F238E27FC236}">
                <a16:creationId xmlns:a16="http://schemas.microsoft.com/office/drawing/2014/main" id="{ADDFD9C5-7BC1-CD47-8E42-59C78644B837}"/>
              </a:ext>
            </a:extLst>
          </p:cNvPr>
          <p:cNvSpPr>
            <a:spLocks noGrp="1"/>
          </p:cNvSpPr>
          <p:nvPr>
            <p:ph idx="1"/>
          </p:nvPr>
        </p:nvSpPr>
        <p:spPr/>
        <p:txBody>
          <a:bodyPr/>
          <a:lstStyle/>
          <a:p>
            <a:pPr marL="457200" indent="-457200">
              <a:buAutoNum type="arabicPeriod"/>
            </a:pPr>
            <a:r>
              <a:rPr kumimoji="1" lang="en-US" altLang="ko-KR" dirty="0"/>
              <a:t>Self-Service</a:t>
            </a:r>
          </a:p>
        </p:txBody>
      </p:sp>
    </p:spTree>
    <p:extLst>
      <p:ext uri="{BB962C8B-B14F-4D97-AF65-F5344CB8AC3E}">
        <p14:creationId xmlns:p14="http://schemas.microsoft.com/office/powerpoint/2010/main" val="6186775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0AC3D9F-E3D6-9943-BE2A-D0987F148D82}"/>
              </a:ext>
            </a:extLst>
          </p:cNvPr>
          <p:cNvSpPr>
            <a:spLocks noGrp="1"/>
          </p:cNvSpPr>
          <p:nvPr>
            <p:ph type="title"/>
          </p:nvPr>
        </p:nvSpPr>
        <p:spPr/>
        <p:txBody>
          <a:bodyPr/>
          <a:lstStyle/>
          <a:p>
            <a:endParaRPr kumimoji="1" lang="ko-KR" altLang="en-US"/>
          </a:p>
        </p:txBody>
      </p:sp>
      <p:pic>
        <p:nvPicPr>
          <p:cNvPr id="5" name="내용 개체 틀 4">
            <a:extLst>
              <a:ext uri="{FF2B5EF4-FFF2-40B4-BE49-F238E27FC236}">
                <a16:creationId xmlns:a16="http://schemas.microsoft.com/office/drawing/2014/main" id="{DCFE442C-3E84-314B-8883-CAB7326890E2}"/>
              </a:ext>
            </a:extLst>
          </p:cNvPr>
          <p:cNvPicPr>
            <a:picLocks noGrp="1" noChangeAspect="1"/>
          </p:cNvPicPr>
          <p:nvPr>
            <p:ph idx="1"/>
          </p:nvPr>
        </p:nvPicPr>
        <p:blipFill>
          <a:blip r:embed="rId2"/>
          <a:stretch>
            <a:fillRect/>
          </a:stretch>
        </p:blipFill>
        <p:spPr>
          <a:xfrm>
            <a:off x="149441" y="819807"/>
            <a:ext cx="11889942" cy="5076497"/>
          </a:xfrm>
        </p:spPr>
      </p:pic>
    </p:spTree>
    <p:extLst>
      <p:ext uri="{BB962C8B-B14F-4D97-AF65-F5344CB8AC3E}">
        <p14:creationId xmlns:p14="http://schemas.microsoft.com/office/powerpoint/2010/main" val="41852721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5FB1D1E-178E-3849-8FF2-9F209E0F5164}"/>
              </a:ext>
            </a:extLst>
          </p:cNvPr>
          <p:cNvSpPr>
            <a:spLocks noGrp="1"/>
          </p:cNvSpPr>
          <p:nvPr>
            <p:ph type="title"/>
          </p:nvPr>
        </p:nvSpPr>
        <p:spPr/>
        <p:txBody>
          <a:bodyPr/>
          <a:lstStyle/>
          <a:p>
            <a:endParaRPr kumimoji="1" lang="ko-KR" altLang="en-US"/>
          </a:p>
        </p:txBody>
      </p:sp>
      <p:pic>
        <p:nvPicPr>
          <p:cNvPr id="5" name="내용 개체 틀 4">
            <a:extLst>
              <a:ext uri="{FF2B5EF4-FFF2-40B4-BE49-F238E27FC236}">
                <a16:creationId xmlns:a16="http://schemas.microsoft.com/office/drawing/2014/main" id="{A6B383C2-A41D-BC44-8493-C5AE915F864E}"/>
              </a:ext>
            </a:extLst>
          </p:cNvPr>
          <p:cNvPicPr>
            <a:picLocks noGrp="1" noChangeAspect="1"/>
          </p:cNvPicPr>
          <p:nvPr>
            <p:ph idx="1"/>
          </p:nvPr>
        </p:nvPicPr>
        <p:blipFill>
          <a:blip r:embed="rId2"/>
          <a:stretch>
            <a:fillRect/>
          </a:stretch>
        </p:blipFill>
        <p:spPr>
          <a:xfrm>
            <a:off x="76464" y="73573"/>
            <a:ext cx="11957881" cy="6610078"/>
          </a:xfrm>
        </p:spPr>
      </p:pic>
    </p:spTree>
    <p:extLst>
      <p:ext uri="{BB962C8B-B14F-4D97-AF65-F5344CB8AC3E}">
        <p14:creationId xmlns:p14="http://schemas.microsoft.com/office/powerpoint/2010/main" val="8596004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896220B-A2E5-144C-BAAC-75335EB75370}"/>
              </a:ext>
            </a:extLst>
          </p:cNvPr>
          <p:cNvSpPr>
            <a:spLocks noGrp="1"/>
          </p:cNvSpPr>
          <p:nvPr>
            <p:ph type="title"/>
          </p:nvPr>
        </p:nvSpPr>
        <p:spPr/>
        <p:txBody>
          <a:bodyPr/>
          <a:lstStyle/>
          <a:p>
            <a:endParaRPr kumimoji="1" lang="ko-KR" altLang="en-US"/>
          </a:p>
        </p:txBody>
      </p:sp>
      <p:pic>
        <p:nvPicPr>
          <p:cNvPr id="5" name="내용 개체 틀 4">
            <a:extLst>
              <a:ext uri="{FF2B5EF4-FFF2-40B4-BE49-F238E27FC236}">
                <a16:creationId xmlns:a16="http://schemas.microsoft.com/office/drawing/2014/main" id="{666E42C9-64EC-DD47-B1D5-41DB5689A54A}"/>
              </a:ext>
            </a:extLst>
          </p:cNvPr>
          <p:cNvPicPr>
            <a:picLocks noGrp="1" noChangeAspect="1"/>
          </p:cNvPicPr>
          <p:nvPr>
            <p:ph idx="1"/>
          </p:nvPr>
        </p:nvPicPr>
        <p:blipFill>
          <a:blip r:embed="rId2"/>
          <a:stretch>
            <a:fillRect/>
          </a:stretch>
        </p:blipFill>
        <p:spPr>
          <a:xfrm>
            <a:off x="216853" y="676599"/>
            <a:ext cx="11755118" cy="5680841"/>
          </a:xfrm>
        </p:spPr>
      </p:pic>
    </p:spTree>
    <p:extLst>
      <p:ext uri="{BB962C8B-B14F-4D97-AF65-F5344CB8AC3E}">
        <p14:creationId xmlns:p14="http://schemas.microsoft.com/office/powerpoint/2010/main" val="32566609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E87FEE0-543F-9246-B7A9-5B67A89C906C}"/>
              </a:ext>
            </a:extLst>
          </p:cNvPr>
          <p:cNvSpPr>
            <a:spLocks noGrp="1"/>
          </p:cNvSpPr>
          <p:nvPr>
            <p:ph type="title"/>
          </p:nvPr>
        </p:nvSpPr>
        <p:spPr/>
        <p:txBody>
          <a:bodyPr/>
          <a:lstStyle/>
          <a:p>
            <a:r>
              <a:rPr kumimoji="1" lang="en-US" altLang="ko-KR" dirty="0"/>
              <a:t>Various office 365 service - Planner</a:t>
            </a:r>
            <a:endParaRPr kumimoji="1" lang="ko-KR" altLang="en-US" dirty="0"/>
          </a:p>
        </p:txBody>
      </p:sp>
      <p:pic>
        <p:nvPicPr>
          <p:cNvPr id="5" name="내용 개체 틀 4">
            <a:extLst>
              <a:ext uri="{FF2B5EF4-FFF2-40B4-BE49-F238E27FC236}">
                <a16:creationId xmlns:a16="http://schemas.microsoft.com/office/drawing/2014/main" id="{4843B090-78A9-5241-A11B-B559A8277F9A}"/>
              </a:ext>
            </a:extLst>
          </p:cNvPr>
          <p:cNvPicPr>
            <a:picLocks noGrp="1" noChangeAspect="1"/>
          </p:cNvPicPr>
          <p:nvPr>
            <p:ph idx="1"/>
          </p:nvPr>
        </p:nvPicPr>
        <p:blipFill>
          <a:blip r:embed="rId2"/>
          <a:stretch>
            <a:fillRect/>
          </a:stretch>
        </p:blipFill>
        <p:spPr>
          <a:xfrm>
            <a:off x="1141413" y="1533218"/>
            <a:ext cx="9172084" cy="5324782"/>
          </a:xfrm>
        </p:spPr>
      </p:pic>
    </p:spTree>
    <p:extLst>
      <p:ext uri="{BB962C8B-B14F-4D97-AF65-F5344CB8AC3E}">
        <p14:creationId xmlns:p14="http://schemas.microsoft.com/office/powerpoint/2010/main" val="12504056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EA17EE8-B3FB-CE47-80DA-F48DFD5D3D63}"/>
              </a:ext>
            </a:extLst>
          </p:cNvPr>
          <p:cNvSpPr>
            <a:spLocks noGrp="1"/>
          </p:cNvSpPr>
          <p:nvPr>
            <p:ph type="title"/>
          </p:nvPr>
        </p:nvSpPr>
        <p:spPr/>
        <p:txBody>
          <a:bodyPr/>
          <a:lstStyle/>
          <a:p>
            <a:r>
              <a:rPr kumimoji="1" lang="en-US" altLang="ko-KR" dirty="0"/>
              <a:t>Various office 365 service – To-do</a:t>
            </a:r>
            <a:endParaRPr kumimoji="1" lang="ko-KR" altLang="en-US" dirty="0"/>
          </a:p>
        </p:txBody>
      </p:sp>
      <p:pic>
        <p:nvPicPr>
          <p:cNvPr id="9" name="내용 개체 틀 8">
            <a:extLst>
              <a:ext uri="{FF2B5EF4-FFF2-40B4-BE49-F238E27FC236}">
                <a16:creationId xmlns:a16="http://schemas.microsoft.com/office/drawing/2014/main" id="{A94A7A53-8E00-ED48-9013-3F5B3162BC7F}"/>
              </a:ext>
            </a:extLst>
          </p:cNvPr>
          <p:cNvPicPr>
            <a:picLocks noGrp="1" noChangeAspect="1"/>
          </p:cNvPicPr>
          <p:nvPr>
            <p:ph idx="1"/>
          </p:nvPr>
        </p:nvPicPr>
        <p:blipFill>
          <a:blip r:embed="rId2"/>
          <a:stretch>
            <a:fillRect/>
          </a:stretch>
        </p:blipFill>
        <p:spPr>
          <a:xfrm>
            <a:off x="1141413" y="1684409"/>
            <a:ext cx="9333187" cy="5173591"/>
          </a:xfrm>
        </p:spPr>
      </p:pic>
    </p:spTree>
    <p:extLst>
      <p:ext uri="{BB962C8B-B14F-4D97-AF65-F5344CB8AC3E}">
        <p14:creationId xmlns:p14="http://schemas.microsoft.com/office/powerpoint/2010/main" val="8085664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5DACF68-1F3D-144A-A6F2-D0507E1C5652}"/>
              </a:ext>
            </a:extLst>
          </p:cNvPr>
          <p:cNvSpPr>
            <a:spLocks noGrp="1"/>
          </p:cNvSpPr>
          <p:nvPr>
            <p:ph type="title"/>
          </p:nvPr>
        </p:nvSpPr>
        <p:spPr/>
        <p:txBody>
          <a:bodyPr/>
          <a:lstStyle/>
          <a:p>
            <a:r>
              <a:rPr kumimoji="1" lang="en-US" altLang="ko-KR" dirty="0"/>
              <a:t>Various office 365 service - Stream</a:t>
            </a:r>
            <a:endParaRPr kumimoji="1" lang="ko-KR" altLang="en-US" dirty="0"/>
          </a:p>
        </p:txBody>
      </p:sp>
      <p:pic>
        <p:nvPicPr>
          <p:cNvPr id="5" name="내용 개체 틀 4">
            <a:extLst>
              <a:ext uri="{FF2B5EF4-FFF2-40B4-BE49-F238E27FC236}">
                <a16:creationId xmlns:a16="http://schemas.microsoft.com/office/drawing/2014/main" id="{C24D4F53-F09C-6E45-AFCC-77022D8616FA}"/>
              </a:ext>
            </a:extLst>
          </p:cNvPr>
          <p:cNvPicPr>
            <a:picLocks noGrp="1" noChangeAspect="1"/>
          </p:cNvPicPr>
          <p:nvPr>
            <p:ph idx="1"/>
          </p:nvPr>
        </p:nvPicPr>
        <p:blipFill>
          <a:blip r:embed="rId2"/>
          <a:stretch>
            <a:fillRect/>
          </a:stretch>
        </p:blipFill>
        <p:spPr>
          <a:xfrm>
            <a:off x="1141413" y="1592280"/>
            <a:ext cx="9899868" cy="5265720"/>
          </a:xfrm>
        </p:spPr>
      </p:pic>
    </p:spTree>
    <p:extLst>
      <p:ext uri="{BB962C8B-B14F-4D97-AF65-F5344CB8AC3E}">
        <p14:creationId xmlns:p14="http://schemas.microsoft.com/office/powerpoint/2010/main" val="4838182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00F48C4-29E5-BE42-831B-7B56BC03F99B}"/>
              </a:ext>
            </a:extLst>
          </p:cNvPr>
          <p:cNvSpPr>
            <a:spLocks noGrp="1"/>
          </p:cNvSpPr>
          <p:nvPr>
            <p:ph type="title"/>
          </p:nvPr>
        </p:nvSpPr>
        <p:spPr/>
        <p:txBody>
          <a:bodyPr/>
          <a:lstStyle/>
          <a:p>
            <a:r>
              <a:rPr kumimoji="1" lang="en-US" altLang="ko-KR" dirty="0"/>
              <a:t>Various office 365 service - stream</a:t>
            </a:r>
            <a:endParaRPr kumimoji="1" lang="ko-KR" altLang="en-US" dirty="0"/>
          </a:p>
        </p:txBody>
      </p:sp>
      <p:pic>
        <p:nvPicPr>
          <p:cNvPr id="5" name="내용 개체 틀 4">
            <a:extLst>
              <a:ext uri="{FF2B5EF4-FFF2-40B4-BE49-F238E27FC236}">
                <a16:creationId xmlns:a16="http://schemas.microsoft.com/office/drawing/2014/main" id="{C9945754-7F7B-B841-9FAD-81E776B38A64}"/>
              </a:ext>
            </a:extLst>
          </p:cNvPr>
          <p:cNvPicPr>
            <a:picLocks noGrp="1" noChangeAspect="1"/>
          </p:cNvPicPr>
          <p:nvPr>
            <p:ph idx="1"/>
          </p:nvPr>
        </p:nvPicPr>
        <p:blipFill>
          <a:blip r:embed="rId2"/>
          <a:stretch>
            <a:fillRect/>
          </a:stretch>
        </p:blipFill>
        <p:spPr>
          <a:xfrm>
            <a:off x="382039" y="1508465"/>
            <a:ext cx="11424745" cy="5349535"/>
          </a:xfrm>
        </p:spPr>
      </p:pic>
    </p:spTree>
    <p:extLst>
      <p:ext uri="{BB962C8B-B14F-4D97-AF65-F5344CB8AC3E}">
        <p14:creationId xmlns:p14="http://schemas.microsoft.com/office/powerpoint/2010/main" val="94053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E25F3B6-43B8-8A4E-B51E-C23259F09FE4}"/>
              </a:ext>
            </a:extLst>
          </p:cNvPr>
          <p:cNvSpPr>
            <a:spLocks noGrp="1"/>
          </p:cNvSpPr>
          <p:nvPr>
            <p:ph type="title"/>
          </p:nvPr>
        </p:nvSpPr>
        <p:spPr/>
        <p:txBody>
          <a:bodyPr/>
          <a:lstStyle/>
          <a:p>
            <a:r>
              <a:rPr kumimoji="1" lang="en-US" altLang="ko-KR" dirty="0"/>
              <a:t>Various office 365 service - newsfeed</a:t>
            </a:r>
            <a:endParaRPr kumimoji="1" lang="ko-KR" altLang="en-US" dirty="0"/>
          </a:p>
        </p:txBody>
      </p:sp>
      <p:pic>
        <p:nvPicPr>
          <p:cNvPr id="5" name="내용 개체 틀 4">
            <a:extLst>
              <a:ext uri="{FF2B5EF4-FFF2-40B4-BE49-F238E27FC236}">
                <a16:creationId xmlns:a16="http://schemas.microsoft.com/office/drawing/2014/main" id="{CDFF4161-9EC1-D34E-91C2-9D7D5EDF5272}"/>
              </a:ext>
            </a:extLst>
          </p:cNvPr>
          <p:cNvPicPr>
            <a:picLocks noGrp="1" noChangeAspect="1"/>
          </p:cNvPicPr>
          <p:nvPr>
            <p:ph idx="1"/>
          </p:nvPr>
        </p:nvPicPr>
        <p:blipFill>
          <a:blip r:embed="rId2"/>
          <a:stretch>
            <a:fillRect/>
          </a:stretch>
        </p:blipFill>
        <p:spPr>
          <a:xfrm>
            <a:off x="1141413" y="1544329"/>
            <a:ext cx="9789345" cy="5308418"/>
          </a:xfrm>
        </p:spPr>
      </p:pic>
    </p:spTree>
    <p:extLst>
      <p:ext uri="{BB962C8B-B14F-4D97-AF65-F5344CB8AC3E}">
        <p14:creationId xmlns:p14="http://schemas.microsoft.com/office/powerpoint/2010/main" val="38398376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E61D58E-890F-4243-8C72-099EC255B68C}"/>
              </a:ext>
            </a:extLst>
          </p:cNvPr>
          <p:cNvSpPr>
            <a:spLocks noGrp="1"/>
          </p:cNvSpPr>
          <p:nvPr>
            <p:ph type="title"/>
          </p:nvPr>
        </p:nvSpPr>
        <p:spPr/>
        <p:txBody>
          <a:bodyPr/>
          <a:lstStyle/>
          <a:p>
            <a:r>
              <a:rPr kumimoji="1" lang="en-US" altLang="ko-KR" dirty="0"/>
              <a:t>Various office 365 service - </a:t>
            </a:r>
            <a:r>
              <a:rPr kumimoji="1" lang="en-US" altLang="ko-KR" dirty="0" err="1"/>
              <a:t>staffhub</a:t>
            </a:r>
            <a:endParaRPr kumimoji="1" lang="ko-KR" altLang="en-US" dirty="0"/>
          </a:p>
        </p:txBody>
      </p:sp>
      <p:pic>
        <p:nvPicPr>
          <p:cNvPr id="5" name="내용 개체 틀 4">
            <a:extLst>
              <a:ext uri="{FF2B5EF4-FFF2-40B4-BE49-F238E27FC236}">
                <a16:creationId xmlns:a16="http://schemas.microsoft.com/office/drawing/2014/main" id="{A1AD3332-E5C2-FE4D-A5C3-EC39D6D8F587}"/>
              </a:ext>
            </a:extLst>
          </p:cNvPr>
          <p:cNvPicPr>
            <a:picLocks noGrp="1" noChangeAspect="1"/>
          </p:cNvPicPr>
          <p:nvPr>
            <p:ph idx="1"/>
          </p:nvPr>
        </p:nvPicPr>
        <p:blipFill>
          <a:blip r:embed="rId2"/>
          <a:stretch>
            <a:fillRect/>
          </a:stretch>
        </p:blipFill>
        <p:spPr>
          <a:xfrm>
            <a:off x="1516896" y="1799004"/>
            <a:ext cx="9003959" cy="4917107"/>
          </a:xfrm>
        </p:spPr>
      </p:pic>
    </p:spTree>
    <p:extLst>
      <p:ext uri="{BB962C8B-B14F-4D97-AF65-F5344CB8AC3E}">
        <p14:creationId xmlns:p14="http://schemas.microsoft.com/office/powerpoint/2010/main" val="1816994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E8D4B-7E35-E947-8DED-07B0683C0FC9}"/>
              </a:ext>
            </a:extLst>
          </p:cNvPr>
          <p:cNvSpPr>
            <a:spLocks noGrp="1"/>
          </p:cNvSpPr>
          <p:nvPr>
            <p:ph type="title"/>
          </p:nvPr>
        </p:nvSpPr>
        <p:spPr/>
        <p:txBody>
          <a:bodyPr/>
          <a:lstStyle/>
          <a:p>
            <a:r>
              <a:rPr lang="en-US" dirty="0"/>
              <a:t>MS Word</a:t>
            </a:r>
          </a:p>
        </p:txBody>
      </p:sp>
      <p:sp>
        <p:nvSpPr>
          <p:cNvPr id="3" name="Content Placeholder 2">
            <a:extLst>
              <a:ext uri="{FF2B5EF4-FFF2-40B4-BE49-F238E27FC236}">
                <a16:creationId xmlns:a16="http://schemas.microsoft.com/office/drawing/2014/main" id="{B4416D2F-B03F-AB49-931C-B1C1CED0F56B}"/>
              </a:ext>
            </a:extLst>
          </p:cNvPr>
          <p:cNvSpPr>
            <a:spLocks noGrp="1"/>
          </p:cNvSpPr>
          <p:nvPr>
            <p:ph idx="1"/>
          </p:nvPr>
        </p:nvSpPr>
        <p:spPr/>
        <p:txBody>
          <a:bodyPr numCol="2">
            <a:normAutofit/>
          </a:bodyPr>
          <a:lstStyle/>
          <a:p>
            <a:r>
              <a:rPr lang="en-US" dirty="0"/>
              <a:t>Page breaks</a:t>
            </a:r>
          </a:p>
          <a:p>
            <a:r>
              <a:rPr lang="en-US" dirty="0"/>
              <a:t>Format painter</a:t>
            </a:r>
          </a:p>
          <a:p>
            <a:r>
              <a:rPr lang="en-US" dirty="0"/>
              <a:t>Built-in styling</a:t>
            </a:r>
          </a:p>
          <a:p>
            <a:r>
              <a:rPr lang="en-US" dirty="0"/>
              <a:t>Table of contents</a:t>
            </a:r>
          </a:p>
          <a:p>
            <a:r>
              <a:rPr lang="en-US" dirty="0"/>
              <a:t>Citations</a:t>
            </a:r>
          </a:p>
          <a:p>
            <a:r>
              <a:rPr lang="en-US" dirty="0"/>
              <a:t>Review documents</a:t>
            </a:r>
          </a:p>
          <a:p>
            <a:r>
              <a:rPr lang="en-US" dirty="0"/>
              <a:t>Protect documents</a:t>
            </a:r>
          </a:p>
          <a:p>
            <a:r>
              <a:rPr lang="en-US" dirty="0"/>
              <a:t>Tables and charts</a:t>
            </a:r>
          </a:p>
          <a:p>
            <a:r>
              <a:rPr lang="en-US" dirty="0"/>
              <a:t>Headers and footers</a:t>
            </a:r>
          </a:p>
          <a:p>
            <a:r>
              <a:rPr lang="en-US" dirty="0"/>
              <a:t>Equations</a:t>
            </a:r>
          </a:p>
        </p:txBody>
      </p:sp>
    </p:spTree>
    <p:extLst>
      <p:ext uri="{BB962C8B-B14F-4D97-AF65-F5344CB8AC3E}">
        <p14:creationId xmlns:p14="http://schemas.microsoft.com/office/powerpoint/2010/main" val="2977068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5163D13-D59A-184A-A4A3-E14AE15C6863}"/>
              </a:ext>
            </a:extLst>
          </p:cNvPr>
          <p:cNvSpPr>
            <a:spLocks noGrp="1"/>
          </p:cNvSpPr>
          <p:nvPr>
            <p:ph type="title"/>
          </p:nvPr>
        </p:nvSpPr>
        <p:spPr/>
        <p:txBody>
          <a:bodyPr/>
          <a:lstStyle/>
          <a:p>
            <a:r>
              <a:rPr kumimoji="1" lang="en-US" altLang="ko-KR" dirty="0"/>
              <a:t>Usage of </a:t>
            </a:r>
            <a:r>
              <a:rPr kumimoji="1" lang="en-US" altLang="ko-KR" dirty="0" err="1"/>
              <a:t>onedrive</a:t>
            </a:r>
            <a:r>
              <a:rPr kumimoji="1" lang="en-US" altLang="ko-KR" dirty="0"/>
              <a:t> in general</a:t>
            </a:r>
            <a:endParaRPr kumimoji="1" lang="ko-KR" altLang="en-US" dirty="0"/>
          </a:p>
        </p:txBody>
      </p:sp>
      <p:sp>
        <p:nvSpPr>
          <p:cNvPr id="6" name="내용 개체 틀 5">
            <a:extLst>
              <a:ext uri="{FF2B5EF4-FFF2-40B4-BE49-F238E27FC236}">
                <a16:creationId xmlns:a16="http://schemas.microsoft.com/office/drawing/2014/main" id="{08CCB7E5-1E87-1048-9C33-A7528D8B6B5E}"/>
              </a:ext>
            </a:extLst>
          </p:cNvPr>
          <p:cNvSpPr>
            <a:spLocks noGrp="1"/>
          </p:cNvSpPr>
          <p:nvPr>
            <p:ph sz="half" idx="1"/>
          </p:nvPr>
        </p:nvSpPr>
        <p:spPr/>
        <p:txBody>
          <a:bodyPr/>
          <a:lstStyle/>
          <a:p>
            <a:r>
              <a:rPr kumimoji="1" lang="en-US" altLang="ko-KR" dirty="0"/>
              <a:t>Turn on the </a:t>
            </a:r>
            <a:r>
              <a:rPr kumimoji="1" lang="en-US" altLang="ko-KR" dirty="0" err="1"/>
              <a:t>Onedrive.app</a:t>
            </a:r>
            <a:endParaRPr kumimoji="1" lang="en-US" altLang="ko-KR" dirty="0"/>
          </a:p>
          <a:p>
            <a:r>
              <a:rPr kumimoji="1" lang="en-US" altLang="ko-KR" dirty="0"/>
              <a:t>There will be a space where it requires to enter your school account.</a:t>
            </a:r>
          </a:p>
          <a:p>
            <a:r>
              <a:rPr kumimoji="1" lang="en-US" altLang="ko-KR" dirty="0"/>
              <a:t>Enter your school account.</a:t>
            </a:r>
            <a:endParaRPr kumimoji="1" lang="ko-KR" altLang="en-US" dirty="0"/>
          </a:p>
          <a:p>
            <a:endParaRPr kumimoji="1" lang="en-US" altLang="ko-KR" dirty="0"/>
          </a:p>
          <a:p>
            <a:endParaRPr kumimoji="1" lang="ko-KR" altLang="en-US" dirty="0"/>
          </a:p>
        </p:txBody>
      </p:sp>
      <p:pic>
        <p:nvPicPr>
          <p:cNvPr id="7" name="내용 개체 틀 6">
            <a:extLst>
              <a:ext uri="{FF2B5EF4-FFF2-40B4-BE49-F238E27FC236}">
                <a16:creationId xmlns:a16="http://schemas.microsoft.com/office/drawing/2014/main" id="{F00C83F6-7FC6-BD44-8019-7FB03C116742}"/>
              </a:ext>
            </a:extLst>
          </p:cNvPr>
          <p:cNvPicPr>
            <a:picLocks noGrp="1" noChangeAspect="1"/>
          </p:cNvPicPr>
          <p:nvPr>
            <p:ph sz="half" idx="2"/>
          </p:nvPr>
        </p:nvPicPr>
        <p:blipFill>
          <a:blip r:embed="rId2"/>
          <a:stretch>
            <a:fillRect/>
          </a:stretch>
        </p:blipFill>
        <p:spPr>
          <a:xfrm>
            <a:off x="6564889" y="2249488"/>
            <a:ext cx="4089834" cy="3541712"/>
          </a:xfrm>
        </p:spPr>
      </p:pic>
    </p:spTree>
    <p:extLst>
      <p:ext uri="{BB962C8B-B14F-4D97-AF65-F5344CB8AC3E}">
        <p14:creationId xmlns:p14="http://schemas.microsoft.com/office/powerpoint/2010/main" val="2836854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E8D4B-7E35-E947-8DED-07B0683C0FC9}"/>
              </a:ext>
            </a:extLst>
          </p:cNvPr>
          <p:cNvSpPr>
            <a:spLocks noGrp="1"/>
          </p:cNvSpPr>
          <p:nvPr>
            <p:ph type="title"/>
          </p:nvPr>
        </p:nvSpPr>
        <p:spPr/>
        <p:txBody>
          <a:bodyPr/>
          <a:lstStyle/>
          <a:p>
            <a:r>
              <a:rPr lang="en-US" dirty="0"/>
              <a:t>MS Excel</a:t>
            </a:r>
          </a:p>
        </p:txBody>
      </p:sp>
      <p:sp>
        <p:nvSpPr>
          <p:cNvPr id="3" name="Content Placeholder 2">
            <a:extLst>
              <a:ext uri="{FF2B5EF4-FFF2-40B4-BE49-F238E27FC236}">
                <a16:creationId xmlns:a16="http://schemas.microsoft.com/office/drawing/2014/main" id="{B4416D2F-B03F-AB49-931C-B1C1CED0F56B}"/>
              </a:ext>
            </a:extLst>
          </p:cNvPr>
          <p:cNvSpPr>
            <a:spLocks noGrp="1"/>
          </p:cNvSpPr>
          <p:nvPr>
            <p:ph idx="1"/>
          </p:nvPr>
        </p:nvSpPr>
        <p:spPr/>
        <p:txBody>
          <a:bodyPr>
            <a:normAutofit/>
          </a:bodyPr>
          <a:lstStyle/>
          <a:p>
            <a:r>
              <a:rPr lang="en-US" dirty="0"/>
              <a:t>Equations</a:t>
            </a:r>
          </a:p>
          <a:p>
            <a:r>
              <a:rPr lang="en-US" dirty="0"/>
              <a:t>Formatting (normal + conditional)</a:t>
            </a:r>
          </a:p>
          <a:p>
            <a:r>
              <a:rPr lang="en-US" dirty="0"/>
              <a:t>Tables and charts</a:t>
            </a:r>
          </a:p>
          <a:p>
            <a:r>
              <a:rPr lang="en-US" dirty="0"/>
              <a:t>Data validation</a:t>
            </a:r>
          </a:p>
          <a:p>
            <a:r>
              <a:rPr lang="en-US" dirty="0"/>
              <a:t>Seek a goal</a:t>
            </a:r>
          </a:p>
        </p:txBody>
      </p:sp>
    </p:spTree>
    <p:extLst>
      <p:ext uri="{BB962C8B-B14F-4D97-AF65-F5344CB8AC3E}">
        <p14:creationId xmlns:p14="http://schemas.microsoft.com/office/powerpoint/2010/main" val="41306975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E8D4B-7E35-E947-8DED-07B0683C0FC9}"/>
              </a:ext>
            </a:extLst>
          </p:cNvPr>
          <p:cNvSpPr>
            <a:spLocks noGrp="1"/>
          </p:cNvSpPr>
          <p:nvPr>
            <p:ph type="title"/>
          </p:nvPr>
        </p:nvSpPr>
        <p:spPr/>
        <p:txBody>
          <a:bodyPr/>
          <a:lstStyle/>
          <a:p>
            <a:r>
              <a:rPr lang="en-US" dirty="0"/>
              <a:t>MS PowerPoint</a:t>
            </a:r>
          </a:p>
        </p:txBody>
      </p:sp>
      <p:sp>
        <p:nvSpPr>
          <p:cNvPr id="3" name="Content Placeholder 2">
            <a:extLst>
              <a:ext uri="{FF2B5EF4-FFF2-40B4-BE49-F238E27FC236}">
                <a16:creationId xmlns:a16="http://schemas.microsoft.com/office/drawing/2014/main" id="{B4416D2F-B03F-AB49-931C-B1C1CED0F56B}"/>
              </a:ext>
            </a:extLst>
          </p:cNvPr>
          <p:cNvSpPr>
            <a:spLocks noGrp="1"/>
          </p:cNvSpPr>
          <p:nvPr>
            <p:ph idx="1"/>
          </p:nvPr>
        </p:nvSpPr>
        <p:spPr/>
        <p:txBody>
          <a:bodyPr>
            <a:normAutofit/>
          </a:bodyPr>
          <a:lstStyle/>
          <a:p>
            <a:r>
              <a:rPr lang="en-US" dirty="0"/>
              <a:t>Slide master</a:t>
            </a:r>
          </a:p>
          <a:p>
            <a:r>
              <a:rPr lang="en-US" dirty="0"/>
              <a:t>SmartArt</a:t>
            </a:r>
          </a:p>
          <a:p>
            <a:r>
              <a:rPr lang="en-US" dirty="0"/>
              <a:t>Transitions and animations</a:t>
            </a:r>
          </a:p>
          <a:p>
            <a:r>
              <a:rPr lang="en-US" dirty="0"/>
              <a:t>Links and actions</a:t>
            </a:r>
          </a:p>
        </p:txBody>
      </p:sp>
    </p:spTree>
    <p:extLst>
      <p:ext uri="{BB962C8B-B14F-4D97-AF65-F5344CB8AC3E}">
        <p14:creationId xmlns:p14="http://schemas.microsoft.com/office/powerpoint/2010/main" val="42691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2D26623-5D63-4B4C-AD16-FB13BA6FC4DB}"/>
              </a:ext>
            </a:extLst>
          </p:cNvPr>
          <p:cNvSpPr>
            <a:spLocks noGrp="1"/>
          </p:cNvSpPr>
          <p:nvPr>
            <p:ph type="title"/>
          </p:nvPr>
        </p:nvSpPr>
        <p:spPr/>
        <p:txBody>
          <a:bodyPr/>
          <a:lstStyle/>
          <a:p>
            <a:r>
              <a:rPr kumimoji="1" lang="en-US" altLang="ko-KR" dirty="0"/>
              <a:t>Usage of </a:t>
            </a:r>
            <a:r>
              <a:rPr kumimoji="1" lang="en-US" altLang="ko-KR" dirty="0" err="1"/>
              <a:t>onedrive</a:t>
            </a:r>
            <a:r>
              <a:rPr kumimoji="1" lang="en-US" altLang="ko-KR" dirty="0"/>
              <a:t> in general</a:t>
            </a:r>
            <a:endParaRPr kumimoji="1" lang="ko-KR" altLang="en-US" dirty="0"/>
          </a:p>
        </p:txBody>
      </p:sp>
      <p:sp>
        <p:nvSpPr>
          <p:cNvPr id="3" name="내용 개체 틀 2">
            <a:extLst>
              <a:ext uri="{FF2B5EF4-FFF2-40B4-BE49-F238E27FC236}">
                <a16:creationId xmlns:a16="http://schemas.microsoft.com/office/drawing/2014/main" id="{5729DAA9-04F8-974C-AAA9-2D65BC86552F}"/>
              </a:ext>
            </a:extLst>
          </p:cNvPr>
          <p:cNvSpPr>
            <a:spLocks noGrp="1"/>
          </p:cNvSpPr>
          <p:nvPr>
            <p:ph sz="half" idx="1"/>
          </p:nvPr>
        </p:nvSpPr>
        <p:spPr/>
        <p:txBody>
          <a:bodyPr/>
          <a:lstStyle/>
          <a:p>
            <a:r>
              <a:rPr kumimoji="1" lang="en-US" altLang="ko-KR" dirty="0"/>
              <a:t>After you entered your school account, you will proceed to login page.</a:t>
            </a:r>
            <a:endParaRPr kumimoji="1" lang="ko-KR" altLang="en-US" dirty="0"/>
          </a:p>
        </p:txBody>
      </p:sp>
      <p:pic>
        <p:nvPicPr>
          <p:cNvPr id="8" name="내용 개체 틀 7">
            <a:extLst>
              <a:ext uri="{FF2B5EF4-FFF2-40B4-BE49-F238E27FC236}">
                <a16:creationId xmlns:a16="http://schemas.microsoft.com/office/drawing/2014/main" id="{946A0790-C1B5-8A43-923C-0382A5F47A29}"/>
              </a:ext>
            </a:extLst>
          </p:cNvPr>
          <p:cNvPicPr>
            <a:picLocks noGrp="1" noChangeAspect="1"/>
          </p:cNvPicPr>
          <p:nvPr>
            <p:ph sz="half" idx="2"/>
          </p:nvPr>
        </p:nvPicPr>
        <p:blipFill>
          <a:blip r:embed="rId2"/>
          <a:stretch>
            <a:fillRect/>
          </a:stretch>
        </p:blipFill>
        <p:spPr>
          <a:xfrm>
            <a:off x="6557303" y="2249488"/>
            <a:ext cx="4105006" cy="3541712"/>
          </a:xfrm>
        </p:spPr>
      </p:pic>
    </p:spTree>
    <p:extLst>
      <p:ext uri="{BB962C8B-B14F-4D97-AF65-F5344CB8AC3E}">
        <p14:creationId xmlns:p14="http://schemas.microsoft.com/office/powerpoint/2010/main" val="38556218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2D26623-5D63-4B4C-AD16-FB13BA6FC4DB}"/>
              </a:ext>
            </a:extLst>
          </p:cNvPr>
          <p:cNvSpPr>
            <a:spLocks noGrp="1"/>
          </p:cNvSpPr>
          <p:nvPr>
            <p:ph type="title"/>
          </p:nvPr>
        </p:nvSpPr>
        <p:spPr/>
        <p:txBody>
          <a:bodyPr/>
          <a:lstStyle/>
          <a:p>
            <a:r>
              <a:rPr kumimoji="1" lang="en-US" altLang="ko-KR" dirty="0"/>
              <a:t>Usage of </a:t>
            </a:r>
            <a:r>
              <a:rPr kumimoji="1" lang="en-US" altLang="ko-KR" dirty="0" err="1"/>
              <a:t>onedrive</a:t>
            </a:r>
            <a:r>
              <a:rPr kumimoji="1" lang="en-US" altLang="ko-KR" dirty="0"/>
              <a:t> in general</a:t>
            </a:r>
            <a:endParaRPr kumimoji="1" lang="ko-KR" altLang="en-US" dirty="0"/>
          </a:p>
        </p:txBody>
      </p:sp>
      <p:sp>
        <p:nvSpPr>
          <p:cNvPr id="3" name="내용 개체 틀 2">
            <a:extLst>
              <a:ext uri="{FF2B5EF4-FFF2-40B4-BE49-F238E27FC236}">
                <a16:creationId xmlns:a16="http://schemas.microsoft.com/office/drawing/2014/main" id="{5729DAA9-04F8-974C-AAA9-2D65BC86552F}"/>
              </a:ext>
            </a:extLst>
          </p:cNvPr>
          <p:cNvSpPr>
            <a:spLocks noGrp="1"/>
          </p:cNvSpPr>
          <p:nvPr>
            <p:ph sz="half" idx="1"/>
          </p:nvPr>
        </p:nvSpPr>
        <p:spPr/>
        <p:txBody>
          <a:bodyPr/>
          <a:lstStyle/>
          <a:p>
            <a:r>
              <a:rPr kumimoji="1" lang="en-US" altLang="ko-KR" dirty="0"/>
              <a:t>Successful access will encounter this page.</a:t>
            </a:r>
            <a:endParaRPr kumimoji="1" lang="ko-KR" altLang="en-US" dirty="0"/>
          </a:p>
        </p:txBody>
      </p:sp>
      <p:pic>
        <p:nvPicPr>
          <p:cNvPr id="7" name="내용 개체 틀 6">
            <a:extLst>
              <a:ext uri="{FF2B5EF4-FFF2-40B4-BE49-F238E27FC236}">
                <a16:creationId xmlns:a16="http://schemas.microsoft.com/office/drawing/2014/main" id="{AD787784-454C-0647-8DF8-64BC25F6F0A3}"/>
              </a:ext>
            </a:extLst>
          </p:cNvPr>
          <p:cNvPicPr>
            <a:picLocks noGrp="1" noChangeAspect="1"/>
          </p:cNvPicPr>
          <p:nvPr>
            <p:ph sz="half" idx="2"/>
          </p:nvPr>
        </p:nvPicPr>
        <p:blipFill>
          <a:blip r:embed="rId2"/>
          <a:stretch>
            <a:fillRect/>
          </a:stretch>
        </p:blipFill>
        <p:spPr>
          <a:xfrm>
            <a:off x="6564345" y="2249488"/>
            <a:ext cx="4090923" cy="3541712"/>
          </a:xfrm>
        </p:spPr>
      </p:pic>
    </p:spTree>
    <p:extLst>
      <p:ext uri="{BB962C8B-B14F-4D97-AF65-F5344CB8AC3E}">
        <p14:creationId xmlns:p14="http://schemas.microsoft.com/office/powerpoint/2010/main" val="3823127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2D26623-5D63-4B4C-AD16-FB13BA6FC4DB}"/>
              </a:ext>
            </a:extLst>
          </p:cNvPr>
          <p:cNvSpPr>
            <a:spLocks noGrp="1"/>
          </p:cNvSpPr>
          <p:nvPr>
            <p:ph type="title"/>
          </p:nvPr>
        </p:nvSpPr>
        <p:spPr/>
        <p:txBody>
          <a:bodyPr/>
          <a:lstStyle/>
          <a:p>
            <a:r>
              <a:rPr kumimoji="1" lang="en-US" altLang="ko-KR" dirty="0"/>
              <a:t>Usage of </a:t>
            </a:r>
            <a:r>
              <a:rPr kumimoji="1" lang="en-US" altLang="ko-KR" dirty="0" err="1"/>
              <a:t>onedrive</a:t>
            </a:r>
            <a:r>
              <a:rPr kumimoji="1" lang="en-US" altLang="ko-KR" dirty="0"/>
              <a:t> in general</a:t>
            </a:r>
            <a:endParaRPr kumimoji="1" lang="ko-KR" altLang="en-US" dirty="0"/>
          </a:p>
        </p:txBody>
      </p:sp>
      <p:sp>
        <p:nvSpPr>
          <p:cNvPr id="3" name="내용 개체 틀 2">
            <a:extLst>
              <a:ext uri="{FF2B5EF4-FFF2-40B4-BE49-F238E27FC236}">
                <a16:creationId xmlns:a16="http://schemas.microsoft.com/office/drawing/2014/main" id="{5729DAA9-04F8-974C-AAA9-2D65BC86552F}"/>
              </a:ext>
            </a:extLst>
          </p:cNvPr>
          <p:cNvSpPr>
            <a:spLocks noGrp="1"/>
          </p:cNvSpPr>
          <p:nvPr>
            <p:ph sz="half" idx="1"/>
          </p:nvPr>
        </p:nvSpPr>
        <p:spPr/>
        <p:txBody>
          <a:bodyPr/>
          <a:lstStyle/>
          <a:p>
            <a:r>
              <a:rPr kumimoji="1" lang="en-US" altLang="ko-KR" dirty="0"/>
              <a:t>Choose the location where your OneDrive Folder will be.</a:t>
            </a:r>
            <a:endParaRPr kumimoji="1" lang="ko-KR" altLang="en-US" dirty="0"/>
          </a:p>
        </p:txBody>
      </p:sp>
      <p:pic>
        <p:nvPicPr>
          <p:cNvPr id="7" name="내용 개체 틀 6">
            <a:extLst>
              <a:ext uri="{FF2B5EF4-FFF2-40B4-BE49-F238E27FC236}">
                <a16:creationId xmlns:a16="http://schemas.microsoft.com/office/drawing/2014/main" id="{D320790C-F2C7-3B4B-AE1E-37045ECE6A92}"/>
              </a:ext>
            </a:extLst>
          </p:cNvPr>
          <p:cNvPicPr>
            <a:picLocks noGrp="1" noChangeAspect="1"/>
          </p:cNvPicPr>
          <p:nvPr>
            <p:ph sz="half" idx="2"/>
          </p:nvPr>
        </p:nvPicPr>
        <p:blipFill>
          <a:blip r:embed="rId2"/>
          <a:stretch>
            <a:fillRect/>
          </a:stretch>
        </p:blipFill>
        <p:spPr>
          <a:xfrm>
            <a:off x="6172200" y="2639148"/>
            <a:ext cx="4875213" cy="2762392"/>
          </a:xfrm>
        </p:spPr>
      </p:pic>
    </p:spTree>
    <p:extLst>
      <p:ext uri="{BB962C8B-B14F-4D97-AF65-F5344CB8AC3E}">
        <p14:creationId xmlns:p14="http://schemas.microsoft.com/office/powerpoint/2010/main" val="1685180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2D26623-5D63-4B4C-AD16-FB13BA6FC4DB}"/>
              </a:ext>
            </a:extLst>
          </p:cNvPr>
          <p:cNvSpPr>
            <a:spLocks noGrp="1"/>
          </p:cNvSpPr>
          <p:nvPr>
            <p:ph type="title"/>
          </p:nvPr>
        </p:nvSpPr>
        <p:spPr/>
        <p:txBody>
          <a:bodyPr/>
          <a:lstStyle/>
          <a:p>
            <a:r>
              <a:rPr kumimoji="1" lang="en-US" altLang="ko-KR" dirty="0"/>
              <a:t>Usage of </a:t>
            </a:r>
            <a:r>
              <a:rPr kumimoji="1" lang="en-US" altLang="ko-KR" dirty="0" err="1"/>
              <a:t>onedrive</a:t>
            </a:r>
            <a:r>
              <a:rPr kumimoji="1" lang="en-US" altLang="ko-KR" dirty="0"/>
              <a:t> in general</a:t>
            </a:r>
            <a:endParaRPr kumimoji="1" lang="ko-KR" altLang="en-US" dirty="0"/>
          </a:p>
        </p:txBody>
      </p:sp>
      <p:sp>
        <p:nvSpPr>
          <p:cNvPr id="3" name="내용 개체 틀 2">
            <a:extLst>
              <a:ext uri="{FF2B5EF4-FFF2-40B4-BE49-F238E27FC236}">
                <a16:creationId xmlns:a16="http://schemas.microsoft.com/office/drawing/2014/main" id="{5729DAA9-04F8-974C-AAA9-2D65BC86552F}"/>
              </a:ext>
            </a:extLst>
          </p:cNvPr>
          <p:cNvSpPr>
            <a:spLocks noGrp="1"/>
          </p:cNvSpPr>
          <p:nvPr>
            <p:ph sz="half" idx="1"/>
          </p:nvPr>
        </p:nvSpPr>
        <p:spPr/>
        <p:txBody>
          <a:bodyPr/>
          <a:lstStyle/>
          <a:p>
            <a:r>
              <a:rPr kumimoji="1" lang="en-US" altLang="ko-KR" dirty="0"/>
              <a:t>After you have confirmed the location, you either can go back by </a:t>
            </a:r>
            <a:r>
              <a:rPr kumimoji="1" lang="ko-KR" altLang="en-US" dirty="0"/>
              <a:t>”</a:t>
            </a:r>
            <a:r>
              <a:rPr kumimoji="1" lang="en-US" altLang="ko-KR" dirty="0"/>
              <a:t>Change Location” or proceed to next by clicking “Next</a:t>
            </a:r>
            <a:r>
              <a:rPr kumimoji="1" lang="ko-KR" altLang="en-US" dirty="0"/>
              <a:t>”</a:t>
            </a:r>
            <a:r>
              <a:rPr kumimoji="1" lang="en-US" altLang="ko-KR" dirty="0"/>
              <a:t>.</a:t>
            </a:r>
            <a:endParaRPr kumimoji="1" lang="ko-KR" altLang="en-US" dirty="0"/>
          </a:p>
        </p:txBody>
      </p:sp>
      <p:pic>
        <p:nvPicPr>
          <p:cNvPr id="7" name="내용 개체 틀 6">
            <a:extLst>
              <a:ext uri="{FF2B5EF4-FFF2-40B4-BE49-F238E27FC236}">
                <a16:creationId xmlns:a16="http://schemas.microsoft.com/office/drawing/2014/main" id="{6CC870FE-B346-F946-8459-A38B58B481CB}"/>
              </a:ext>
            </a:extLst>
          </p:cNvPr>
          <p:cNvPicPr>
            <a:picLocks noGrp="1" noChangeAspect="1"/>
          </p:cNvPicPr>
          <p:nvPr>
            <p:ph sz="half" idx="2"/>
          </p:nvPr>
        </p:nvPicPr>
        <p:blipFill>
          <a:blip r:embed="rId2"/>
          <a:stretch>
            <a:fillRect/>
          </a:stretch>
        </p:blipFill>
        <p:spPr>
          <a:xfrm>
            <a:off x="6545575" y="2249488"/>
            <a:ext cx="4128462" cy="3541712"/>
          </a:xfrm>
        </p:spPr>
      </p:pic>
    </p:spTree>
    <p:extLst>
      <p:ext uri="{BB962C8B-B14F-4D97-AF65-F5344CB8AC3E}">
        <p14:creationId xmlns:p14="http://schemas.microsoft.com/office/powerpoint/2010/main" val="1900616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2D26623-5D63-4B4C-AD16-FB13BA6FC4DB}"/>
              </a:ext>
            </a:extLst>
          </p:cNvPr>
          <p:cNvSpPr>
            <a:spLocks noGrp="1"/>
          </p:cNvSpPr>
          <p:nvPr>
            <p:ph type="title"/>
          </p:nvPr>
        </p:nvSpPr>
        <p:spPr/>
        <p:txBody>
          <a:bodyPr/>
          <a:lstStyle/>
          <a:p>
            <a:r>
              <a:rPr kumimoji="1" lang="en-US" altLang="ko-KR" dirty="0"/>
              <a:t>Usage of </a:t>
            </a:r>
            <a:r>
              <a:rPr kumimoji="1" lang="en-US" altLang="ko-KR" dirty="0" err="1"/>
              <a:t>onedrive</a:t>
            </a:r>
            <a:r>
              <a:rPr kumimoji="1" lang="en-US" altLang="ko-KR" dirty="0"/>
              <a:t> in general</a:t>
            </a:r>
            <a:endParaRPr kumimoji="1" lang="ko-KR" altLang="en-US" dirty="0"/>
          </a:p>
        </p:txBody>
      </p:sp>
      <p:sp>
        <p:nvSpPr>
          <p:cNvPr id="3" name="내용 개체 틀 2">
            <a:extLst>
              <a:ext uri="{FF2B5EF4-FFF2-40B4-BE49-F238E27FC236}">
                <a16:creationId xmlns:a16="http://schemas.microsoft.com/office/drawing/2014/main" id="{5729DAA9-04F8-974C-AAA9-2D65BC86552F}"/>
              </a:ext>
            </a:extLst>
          </p:cNvPr>
          <p:cNvSpPr>
            <a:spLocks noGrp="1"/>
          </p:cNvSpPr>
          <p:nvPr>
            <p:ph sz="half" idx="1"/>
          </p:nvPr>
        </p:nvSpPr>
        <p:spPr/>
        <p:txBody>
          <a:bodyPr/>
          <a:lstStyle/>
          <a:p>
            <a:r>
              <a:rPr kumimoji="1" lang="en-US" altLang="ko-KR" dirty="0"/>
              <a:t>By pressing the checkbox in the middle, OneDrive will be opened when your computer is on.</a:t>
            </a:r>
          </a:p>
          <a:p>
            <a:r>
              <a:rPr kumimoji="1" lang="en-US" altLang="ko-KR" dirty="0"/>
              <a:t>Click the blue bar to continue…</a:t>
            </a:r>
            <a:endParaRPr kumimoji="1" lang="ko-KR" altLang="en-US" dirty="0"/>
          </a:p>
        </p:txBody>
      </p:sp>
      <p:pic>
        <p:nvPicPr>
          <p:cNvPr id="7" name="내용 개체 틀 6">
            <a:extLst>
              <a:ext uri="{FF2B5EF4-FFF2-40B4-BE49-F238E27FC236}">
                <a16:creationId xmlns:a16="http://schemas.microsoft.com/office/drawing/2014/main" id="{C4F80DC6-5287-2940-A02F-BA394D3B19E5}"/>
              </a:ext>
            </a:extLst>
          </p:cNvPr>
          <p:cNvPicPr>
            <a:picLocks noGrp="1" noChangeAspect="1"/>
          </p:cNvPicPr>
          <p:nvPr>
            <p:ph sz="half" idx="2"/>
          </p:nvPr>
        </p:nvPicPr>
        <p:blipFill>
          <a:blip r:embed="rId2"/>
          <a:stretch>
            <a:fillRect/>
          </a:stretch>
        </p:blipFill>
        <p:spPr>
          <a:xfrm>
            <a:off x="6555614" y="2249488"/>
            <a:ext cx="4108385" cy="3541712"/>
          </a:xfrm>
        </p:spPr>
      </p:pic>
    </p:spTree>
    <p:extLst>
      <p:ext uri="{BB962C8B-B14F-4D97-AF65-F5344CB8AC3E}">
        <p14:creationId xmlns:p14="http://schemas.microsoft.com/office/powerpoint/2010/main" val="32338081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209</TotalTime>
  <Words>498</Words>
  <Application>Microsoft Macintosh PowerPoint</Application>
  <PresentationFormat>Widescreen</PresentationFormat>
  <Paragraphs>73</Paragraphs>
  <Slides>41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맑은 고딕</vt:lpstr>
      <vt:lpstr>Arial</vt:lpstr>
      <vt:lpstr>Trebuchet MS</vt:lpstr>
      <vt:lpstr>Tw Cen MT</vt:lpstr>
      <vt:lpstr>Circuit</vt:lpstr>
      <vt:lpstr>MS Office 365</vt:lpstr>
      <vt:lpstr>Onedrive</vt:lpstr>
      <vt:lpstr>Installation of onedrive</vt:lpstr>
      <vt:lpstr>Usage of onedrive in general</vt:lpstr>
      <vt:lpstr>Usage of onedrive in general</vt:lpstr>
      <vt:lpstr>Usage of onedrive in general</vt:lpstr>
      <vt:lpstr>Usage of onedrive in general</vt:lpstr>
      <vt:lpstr>Usage of onedrive in general</vt:lpstr>
      <vt:lpstr>Usage of onedrive in general</vt:lpstr>
      <vt:lpstr>PowerPoint Presentation</vt:lpstr>
      <vt:lpstr>Office 365</vt:lpstr>
      <vt:lpstr>Various office 365 services - Yammer</vt:lpstr>
      <vt:lpstr>PowerPoint Presentation</vt:lpstr>
      <vt:lpstr>PowerPoint Presentation</vt:lpstr>
      <vt:lpstr>PowerPoint Presentation</vt:lpstr>
      <vt:lpstr>Various office 365 service - yammer </vt:lpstr>
      <vt:lpstr>Various office 365 service – Microsoft teams</vt:lpstr>
      <vt:lpstr>Various office 365 service – Microsoft teams</vt:lpstr>
      <vt:lpstr>Various office 365 service – Microsoft teams</vt:lpstr>
      <vt:lpstr>Various office 365 service – Microsoft teams</vt:lpstr>
      <vt:lpstr>Various office 365 service – Microsoft teams</vt:lpstr>
      <vt:lpstr>Various office 365 service - flow</vt:lpstr>
      <vt:lpstr>Various office 365 service - flow</vt:lpstr>
      <vt:lpstr>Various office 365 service - sharepoint</vt:lpstr>
      <vt:lpstr>Various office 365 service - sharepoint</vt:lpstr>
      <vt:lpstr>Various office 365 service - sharepoint</vt:lpstr>
      <vt:lpstr>Various office 365 service – skype for business</vt:lpstr>
      <vt:lpstr>Various office 365 service – Powerapp and dynamics 365</vt:lpstr>
      <vt:lpstr>PowerPoint Presentation</vt:lpstr>
      <vt:lpstr>PowerPoint Presentation</vt:lpstr>
      <vt:lpstr>PowerPoint Presentation</vt:lpstr>
      <vt:lpstr>PowerPoint Presentation</vt:lpstr>
      <vt:lpstr>Various office 365 service - Planner</vt:lpstr>
      <vt:lpstr>Various office 365 service – To-do</vt:lpstr>
      <vt:lpstr>Various office 365 service - Stream</vt:lpstr>
      <vt:lpstr>Various office 365 service - stream</vt:lpstr>
      <vt:lpstr>Various office 365 service - newsfeed</vt:lpstr>
      <vt:lpstr>Various office 365 service - staffhub</vt:lpstr>
      <vt:lpstr>MS Word</vt:lpstr>
      <vt:lpstr>MS Excel</vt:lpstr>
      <vt:lpstr>MS PowerPoint</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dc:title>
  <dc:creator>Dominick Xu</dc:creator>
  <cp:lastModifiedBy>Dominick Xu</cp:lastModifiedBy>
  <cp:revision>52</cp:revision>
  <dcterms:created xsi:type="dcterms:W3CDTF">2018-02-14T00:47:27Z</dcterms:created>
  <dcterms:modified xsi:type="dcterms:W3CDTF">2018-06-03T16:29:58Z</dcterms:modified>
</cp:coreProperties>
</file>

<file path=docProps/thumbnail.jpeg>
</file>